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  <p:sldId id="257" r:id="rId7"/>
    <p:sldId id="258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84558-45FC-4E93-ACD9-E0CF7CB68E9E}" v="25" dt="2024-04-09T21:02:0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Dantas" userId="ff1633c20bd5077a" providerId="LiveId" clId="{C1384558-45FC-4E93-ACD9-E0CF7CB68E9E}"/>
    <pc:docChg chg="undo custSel addSld delSld modSld sldOrd">
      <pc:chgData name="Felipe Dantas" userId="ff1633c20bd5077a" providerId="LiveId" clId="{C1384558-45FC-4E93-ACD9-E0CF7CB68E9E}" dt="2024-04-09T21:33:13.376" v="1786" actId="20577"/>
      <pc:docMkLst>
        <pc:docMk/>
      </pc:docMkLst>
      <pc:sldChg chg="addSp delSp modSp mod">
        <pc:chgData name="Felipe Dantas" userId="ff1633c20bd5077a" providerId="LiveId" clId="{C1384558-45FC-4E93-ACD9-E0CF7CB68E9E}" dt="2024-04-09T00:04:48.236" v="286" actId="404"/>
        <pc:sldMkLst>
          <pc:docMk/>
          <pc:sldMk cId="815868252" sldId="256"/>
        </pc:sldMkLst>
        <pc:spChg chg="mod">
          <ac:chgData name="Felipe Dantas" userId="ff1633c20bd5077a" providerId="LiveId" clId="{C1384558-45FC-4E93-ACD9-E0CF7CB68E9E}" dt="2024-04-09T00:04:48.236" v="286" actId="404"/>
          <ac:spMkLst>
            <pc:docMk/>
            <pc:sldMk cId="815868252" sldId="256"/>
            <ac:spMk id="2" creationId="{7A5BBAEF-BE9C-A214-71E2-B0156D0CA642}"/>
          </ac:spMkLst>
        </pc:spChg>
        <pc:spChg chg="mod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3" creationId="{6FC9D1C2-53D1-4BE9-D011-D56D5C6B4761}"/>
          </ac:spMkLst>
        </pc:spChg>
        <pc:spChg chg="del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10" creationId="{AC8EEB0F-BA72-49AC-956F-331B60FDE79E}"/>
          </ac:spMkLst>
        </pc:spChg>
        <pc:spChg chg="del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12" creationId="{8CC700D5-9809-43F4-89D5-7DBBCB0DCC10}"/>
          </ac:spMkLst>
        </pc:spChg>
        <pc:spChg chg="del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14" creationId="{C7163242-6303-46DC-BAC1-2A204F061321}"/>
          </ac:spMkLst>
        </pc:spChg>
        <pc:spChg chg="del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16" creationId="{805C4C40-D70E-4C4F-B228-98A0A6132603}"/>
          </ac:spMkLst>
        </pc:spChg>
        <pc:spChg chg="add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25" creationId="{41367AE6-8F3F-4645-8BCC-0193EA487494}"/>
          </ac:spMkLst>
        </pc:spChg>
        <pc:spChg chg="add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27" creationId="{1E2551C3-CD04-47CA-A65A-6CF0AEAA8EDA}"/>
          </ac:spMkLst>
        </pc:spChg>
        <pc:spChg chg="add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29" creationId="{54B8B913-A9FA-43C7-8B7F-60BFC0239721}"/>
          </ac:spMkLst>
        </pc:spChg>
        <pc:spChg chg="add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31" creationId="{E88637F8-CBBF-4066-9237-081BEFF71D40}"/>
          </ac:spMkLst>
        </pc:spChg>
        <pc:spChg chg="add">
          <ac:chgData name="Felipe Dantas" userId="ff1633c20bd5077a" providerId="LiveId" clId="{C1384558-45FC-4E93-ACD9-E0CF7CB68E9E}" dt="2024-04-09T00:03:36.359" v="279" actId="26606"/>
          <ac:spMkLst>
            <pc:docMk/>
            <pc:sldMk cId="815868252" sldId="256"/>
            <ac:spMk id="33" creationId="{AF03D13D-D0EA-4958-B7DC-6C57F960B320}"/>
          </ac:spMkLst>
        </pc:spChg>
        <pc:grpChg chg="del">
          <ac:chgData name="Felipe Dantas" userId="ff1633c20bd5077a" providerId="LiveId" clId="{C1384558-45FC-4E93-ACD9-E0CF7CB68E9E}" dt="2024-04-09T00:03:36.359" v="279" actId="26606"/>
          <ac:grpSpMkLst>
            <pc:docMk/>
            <pc:sldMk cId="815868252" sldId="256"/>
            <ac:grpSpMk id="18" creationId="{06536C0D-2219-44F1-94EC-B9A56501DB36}"/>
          </ac:grpSpMkLst>
        </pc:grpChg>
        <pc:picChg chg="mod">
          <ac:chgData name="Felipe Dantas" userId="ff1633c20bd5077a" providerId="LiveId" clId="{C1384558-45FC-4E93-ACD9-E0CF7CB68E9E}" dt="2024-04-09T00:03:36.359" v="279" actId="26606"/>
          <ac:picMkLst>
            <pc:docMk/>
            <pc:sldMk cId="815868252" sldId="256"/>
            <ac:picMk id="4" creationId="{8E622CC9-18F8-143B-3F80-3E7E52C8B114}"/>
          </ac:picMkLst>
        </pc:picChg>
        <pc:picChg chg="mod ord">
          <ac:chgData name="Felipe Dantas" userId="ff1633c20bd5077a" providerId="LiveId" clId="{C1384558-45FC-4E93-ACD9-E0CF7CB68E9E}" dt="2024-04-09T00:03:36.359" v="279" actId="26606"/>
          <ac:picMkLst>
            <pc:docMk/>
            <pc:sldMk cId="815868252" sldId="256"/>
            <ac:picMk id="5" creationId="{8B6218BF-AB88-DE02-3666-C123016B1A1C}"/>
          </ac:picMkLst>
        </pc:picChg>
        <pc:picChg chg="add mod">
          <ac:chgData name="Felipe Dantas" userId="ff1633c20bd5077a" providerId="LiveId" clId="{C1384558-45FC-4E93-ACD9-E0CF7CB68E9E}" dt="2024-04-09T00:03:50.589" v="280" actId="27614"/>
          <ac:picMkLst>
            <pc:docMk/>
            <pc:sldMk cId="815868252" sldId="256"/>
            <ac:picMk id="7" creationId="{0E1BFB22-2B12-A8ED-8A69-CF20F31EF5B9}"/>
          </ac:picMkLst>
        </pc:picChg>
      </pc:sldChg>
      <pc:sldChg chg="modAnim">
        <pc:chgData name="Felipe Dantas" userId="ff1633c20bd5077a" providerId="LiveId" clId="{C1384558-45FC-4E93-ACD9-E0CF7CB68E9E}" dt="2024-04-09T00:07:13.172" v="299"/>
        <pc:sldMkLst>
          <pc:docMk/>
          <pc:sldMk cId="82628745" sldId="257"/>
        </pc:sldMkLst>
      </pc:sldChg>
      <pc:sldChg chg="modSp mod">
        <pc:chgData name="Felipe Dantas" userId="ff1633c20bd5077a" providerId="LiveId" clId="{C1384558-45FC-4E93-ACD9-E0CF7CB68E9E}" dt="2024-04-09T20:59:02.937" v="974" actId="12"/>
        <pc:sldMkLst>
          <pc:docMk/>
          <pc:sldMk cId="3437431507" sldId="258"/>
        </pc:sldMkLst>
        <pc:spChg chg="mod">
          <ac:chgData name="Felipe Dantas" userId="ff1633c20bd5077a" providerId="LiveId" clId="{C1384558-45FC-4E93-ACD9-E0CF7CB68E9E}" dt="2024-04-09T20:43:52.026" v="939" actId="20577"/>
          <ac:spMkLst>
            <pc:docMk/>
            <pc:sldMk cId="3437431507" sldId="258"/>
            <ac:spMk id="2" creationId="{339CCA22-6AF5-94D8-A84E-2DA905065B35}"/>
          </ac:spMkLst>
        </pc:spChg>
        <pc:spChg chg="mod">
          <ac:chgData name="Felipe Dantas" userId="ff1633c20bd5077a" providerId="LiveId" clId="{C1384558-45FC-4E93-ACD9-E0CF7CB68E9E}" dt="2024-04-09T20:59:02.937" v="974" actId="12"/>
          <ac:spMkLst>
            <pc:docMk/>
            <pc:sldMk cId="3437431507" sldId="258"/>
            <ac:spMk id="3" creationId="{2627E2C6-703E-175B-99A7-0528D6B8907B}"/>
          </ac:spMkLst>
        </pc:spChg>
      </pc:sldChg>
      <pc:sldChg chg="modSp mod">
        <pc:chgData name="Felipe Dantas" userId="ff1633c20bd5077a" providerId="LiveId" clId="{C1384558-45FC-4E93-ACD9-E0CF7CB68E9E}" dt="2024-04-09T21:04:48.688" v="1109" actId="20577"/>
        <pc:sldMkLst>
          <pc:docMk/>
          <pc:sldMk cId="4225497232" sldId="259"/>
        </pc:sldMkLst>
        <pc:spChg chg="mod">
          <ac:chgData name="Felipe Dantas" userId="ff1633c20bd5077a" providerId="LiveId" clId="{C1384558-45FC-4E93-ACD9-E0CF7CB68E9E}" dt="2024-04-09T21:04:48.688" v="1109" actId="20577"/>
          <ac:spMkLst>
            <pc:docMk/>
            <pc:sldMk cId="4225497232" sldId="259"/>
            <ac:spMk id="3" creationId="{C7F53CEA-E9B4-A6C4-1FA1-E5E98B191D17}"/>
          </ac:spMkLst>
        </pc:spChg>
      </pc:sldChg>
      <pc:sldChg chg="addSp modSp mod">
        <pc:chgData name="Felipe Dantas" userId="ff1633c20bd5077a" providerId="LiveId" clId="{C1384558-45FC-4E93-ACD9-E0CF7CB68E9E}" dt="2024-04-09T21:27:13.355" v="1693" actId="20577"/>
        <pc:sldMkLst>
          <pc:docMk/>
          <pc:sldMk cId="426488173" sldId="260"/>
        </pc:sldMkLst>
        <pc:spChg chg="mod">
          <ac:chgData name="Felipe Dantas" userId="ff1633c20bd5077a" providerId="LiveId" clId="{C1384558-45FC-4E93-ACD9-E0CF7CB68E9E}" dt="2024-04-09T21:27:13.355" v="1693" actId="20577"/>
          <ac:spMkLst>
            <pc:docMk/>
            <pc:sldMk cId="426488173" sldId="260"/>
            <ac:spMk id="3" creationId="{C7F53CEA-E9B4-A6C4-1FA1-E5E98B191D17}"/>
          </ac:spMkLst>
        </pc:spChg>
        <pc:picChg chg="add mod modCrop">
          <ac:chgData name="Felipe Dantas" userId="ff1633c20bd5077a" providerId="LiveId" clId="{C1384558-45FC-4E93-ACD9-E0CF7CB68E9E}" dt="2024-04-09T21:23:56.861" v="1469" actId="1076"/>
          <ac:picMkLst>
            <pc:docMk/>
            <pc:sldMk cId="426488173" sldId="260"/>
            <ac:picMk id="8" creationId="{1F6C1ECA-8214-F880-4A05-9836262A0856}"/>
          </ac:picMkLst>
        </pc:picChg>
        <pc:picChg chg="mod">
          <ac:chgData name="Felipe Dantas" userId="ff1633c20bd5077a" providerId="LiveId" clId="{C1384558-45FC-4E93-ACD9-E0CF7CB68E9E}" dt="2024-04-09T21:23:35.861" v="1453" actId="1076"/>
          <ac:picMkLst>
            <pc:docMk/>
            <pc:sldMk cId="426488173" sldId="260"/>
            <ac:picMk id="9" creationId="{7867DA5C-CB25-1637-E797-7C129DFB654A}"/>
          </ac:picMkLst>
        </pc:picChg>
      </pc:sldChg>
      <pc:sldChg chg="modSp mod">
        <pc:chgData name="Felipe Dantas" userId="ff1633c20bd5077a" providerId="LiveId" clId="{C1384558-45FC-4E93-ACD9-E0CF7CB68E9E}" dt="2024-04-09T21:11:36.991" v="1110" actId="6549"/>
        <pc:sldMkLst>
          <pc:docMk/>
          <pc:sldMk cId="1211593008" sldId="261"/>
        </pc:sldMkLst>
        <pc:spChg chg="mod">
          <ac:chgData name="Felipe Dantas" userId="ff1633c20bd5077a" providerId="LiveId" clId="{C1384558-45FC-4E93-ACD9-E0CF7CB68E9E}" dt="2024-04-09T21:11:36.991" v="1110" actId="6549"/>
          <ac:spMkLst>
            <pc:docMk/>
            <pc:sldMk cId="1211593008" sldId="261"/>
            <ac:spMk id="2" creationId="{E4BA9412-C4E2-6694-1128-CB2BBCCF7AE3}"/>
          </ac:spMkLst>
        </pc:spChg>
        <pc:spChg chg="mod">
          <ac:chgData name="Felipe Dantas" userId="ff1633c20bd5077a" providerId="LiveId" clId="{C1384558-45FC-4E93-ACD9-E0CF7CB68E9E}" dt="2024-04-09T21:03:43.584" v="1060" actId="20577"/>
          <ac:spMkLst>
            <pc:docMk/>
            <pc:sldMk cId="1211593008" sldId="261"/>
            <ac:spMk id="3" creationId="{C7F53CEA-E9B4-A6C4-1FA1-E5E98B191D17}"/>
          </ac:spMkLst>
        </pc:spChg>
      </pc:sldChg>
      <pc:sldChg chg="addSp modSp new del mod setBg">
        <pc:chgData name="Felipe Dantas" userId="ff1633c20bd5077a" providerId="LiveId" clId="{C1384558-45FC-4E93-ACD9-E0CF7CB68E9E}" dt="2024-04-09T00:06:14.225" v="296" actId="2696"/>
        <pc:sldMkLst>
          <pc:docMk/>
          <pc:sldMk cId="3165337290" sldId="262"/>
        </pc:sldMkLst>
        <pc:spChg chg="mod">
          <ac:chgData name="Felipe Dantas" userId="ff1633c20bd5077a" providerId="LiveId" clId="{C1384558-45FC-4E93-ACD9-E0CF7CB68E9E}" dt="2024-04-08T23:54:37.991" v="26" actId="20577"/>
          <ac:spMkLst>
            <pc:docMk/>
            <pc:sldMk cId="3165337290" sldId="262"/>
            <ac:spMk id="2" creationId="{1ACBE1B3-237F-0CC2-F754-76860149346A}"/>
          </ac:spMkLst>
        </pc:spChg>
        <pc:spChg chg="mod">
          <ac:chgData name="Felipe Dantas" userId="ff1633c20bd5077a" providerId="LiveId" clId="{C1384558-45FC-4E93-ACD9-E0CF7CB68E9E}" dt="2024-04-09T00:05:08.508" v="287" actId="12"/>
          <ac:spMkLst>
            <pc:docMk/>
            <pc:sldMk cId="3165337290" sldId="262"/>
            <ac:spMk id="3" creationId="{EE104790-8C8D-DF27-1D1A-CB40CAC77071}"/>
          </ac:spMkLst>
        </pc:spChg>
        <pc:spChg chg="add">
          <ac:chgData name="Felipe Dantas" userId="ff1633c20bd5077a" providerId="LiveId" clId="{C1384558-45FC-4E93-ACD9-E0CF7CB68E9E}" dt="2024-04-08T23:53:50.034" v="2" actId="26606"/>
          <ac:spMkLst>
            <pc:docMk/>
            <pc:sldMk cId="3165337290" sldId="262"/>
            <ac:spMk id="9" creationId="{9F79630B-0F0B-446E-A637-38FA8F61D10E}"/>
          </ac:spMkLst>
        </pc:spChg>
        <pc:spChg chg="add">
          <ac:chgData name="Felipe Dantas" userId="ff1633c20bd5077a" providerId="LiveId" clId="{C1384558-45FC-4E93-ACD9-E0CF7CB68E9E}" dt="2024-04-08T23:53:50.034" v="2" actId="26606"/>
          <ac:spMkLst>
            <pc:docMk/>
            <pc:sldMk cId="3165337290" sldId="262"/>
            <ac:spMk id="11" creationId="{B3437C99-FC8E-4311-B48A-F0C4C329B154}"/>
          </ac:spMkLst>
        </pc:spChg>
        <pc:picChg chg="add mod">
          <ac:chgData name="Felipe Dantas" userId="ff1633c20bd5077a" providerId="LiveId" clId="{C1384558-45FC-4E93-ACD9-E0CF7CB68E9E}" dt="2024-04-08T23:53:50.034" v="2" actId="26606"/>
          <ac:picMkLst>
            <pc:docMk/>
            <pc:sldMk cId="3165337290" sldId="262"/>
            <ac:picMk id="4" creationId="{E0ED82BA-5656-FC2D-B0AF-1E6859BCDECA}"/>
          </ac:picMkLst>
        </pc:picChg>
      </pc:sldChg>
      <pc:sldChg chg="addSp delSp modSp new mod setBg">
        <pc:chgData name="Felipe Dantas" userId="ff1633c20bd5077a" providerId="LiveId" clId="{C1384558-45FC-4E93-ACD9-E0CF7CB68E9E}" dt="2024-04-09T21:02:17.640" v="1025" actId="20577"/>
        <pc:sldMkLst>
          <pc:docMk/>
          <pc:sldMk cId="840606144" sldId="263"/>
        </pc:sldMkLst>
        <pc:spChg chg="del">
          <ac:chgData name="Felipe Dantas" userId="ff1633c20bd5077a" providerId="LiveId" clId="{C1384558-45FC-4E93-ACD9-E0CF7CB68E9E}" dt="2024-04-08T23:55:44.258" v="31" actId="26606"/>
          <ac:spMkLst>
            <pc:docMk/>
            <pc:sldMk cId="840606144" sldId="263"/>
            <ac:spMk id="2" creationId="{63D67D66-7A5A-EE9B-E2A8-F8D3D1AFD3A1}"/>
          </ac:spMkLst>
        </pc:spChg>
        <pc:spChg chg="del">
          <ac:chgData name="Felipe Dantas" userId="ff1633c20bd5077a" providerId="LiveId" clId="{C1384558-45FC-4E93-ACD9-E0CF7CB68E9E}" dt="2024-04-08T23:55:44.258" v="31" actId="26606"/>
          <ac:spMkLst>
            <pc:docMk/>
            <pc:sldMk cId="840606144" sldId="263"/>
            <ac:spMk id="3" creationId="{9B3DBEC6-5D6D-BBF0-B9EC-0355F3C129BD}"/>
          </ac:spMkLst>
        </pc:spChg>
        <pc:spChg chg="add mod ord">
          <ac:chgData name="Felipe Dantas" userId="ff1633c20bd5077a" providerId="LiveId" clId="{C1384558-45FC-4E93-ACD9-E0CF7CB68E9E}" dt="2024-04-09T21:02:00.857" v="1002" actId="6549"/>
          <ac:spMkLst>
            <pc:docMk/>
            <pc:sldMk cId="840606144" sldId="263"/>
            <ac:spMk id="4" creationId="{329542C7-5252-3A53-C61C-74878593FF82}"/>
          </ac:spMkLst>
        </pc:spChg>
        <pc:spChg chg="add mod">
          <ac:chgData name="Felipe Dantas" userId="ff1633c20bd5077a" providerId="LiveId" clId="{C1384558-45FC-4E93-ACD9-E0CF7CB68E9E}" dt="2024-04-09T21:02:17.640" v="1025" actId="20577"/>
          <ac:spMkLst>
            <pc:docMk/>
            <pc:sldMk cId="840606144" sldId="263"/>
            <ac:spMk id="7" creationId="{C8CF8903-3D21-5771-E06E-8B98CDB1D12F}"/>
          </ac:spMkLst>
        </pc:spChg>
        <pc:spChg chg="add del">
          <ac:chgData name="Felipe Dantas" userId="ff1633c20bd5077a" providerId="LiveId" clId="{C1384558-45FC-4E93-ACD9-E0CF7CB68E9E}" dt="2024-04-09T00:02:34.059" v="272" actId="26606"/>
          <ac:spMkLst>
            <pc:docMk/>
            <pc:sldMk cId="840606144" sldId="263"/>
            <ac:spMk id="3079" creationId="{8950AD4C-6AF3-49F8-94E1-DBCAFB39478B}"/>
          </ac:spMkLst>
        </pc:spChg>
        <pc:spChg chg="add del">
          <ac:chgData name="Felipe Dantas" userId="ff1633c20bd5077a" providerId="LiveId" clId="{C1384558-45FC-4E93-ACD9-E0CF7CB68E9E}" dt="2024-04-09T00:02:34.059" v="272" actId="26606"/>
          <ac:spMkLst>
            <pc:docMk/>
            <pc:sldMk cId="840606144" sldId="263"/>
            <ac:spMk id="3081" creationId="{DEAEE08D-A745-4391-9073-9E99767E09D4}"/>
          </ac:spMkLst>
        </pc:spChg>
        <pc:spChg chg="add del">
          <ac:chgData name="Felipe Dantas" userId="ff1633c20bd5077a" providerId="LiveId" clId="{C1384558-45FC-4E93-ACD9-E0CF7CB68E9E}" dt="2024-04-09T00:02:34.059" v="272" actId="26606"/>
          <ac:spMkLst>
            <pc:docMk/>
            <pc:sldMk cId="840606144" sldId="263"/>
            <ac:spMk id="3083" creationId="{7E862DF0-097D-4BBD-A1A1-35B522C5EB97}"/>
          </ac:spMkLst>
        </pc:spChg>
        <pc:spChg chg="add del">
          <ac:chgData name="Felipe Dantas" userId="ff1633c20bd5077a" providerId="LiveId" clId="{C1384558-45FC-4E93-ACD9-E0CF7CB68E9E}" dt="2024-04-09T00:02:17.722" v="262" actId="26606"/>
          <ac:spMkLst>
            <pc:docMk/>
            <pc:sldMk cId="840606144" sldId="263"/>
            <ac:spMk id="3085" creationId="{08BC803E-13F3-4DAB-B17C-BEB0076164B7}"/>
          </ac:spMkLst>
        </pc:spChg>
        <pc:spChg chg="add del">
          <ac:chgData name="Felipe Dantas" userId="ff1633c20bd5077a" providerId="LiveId" clId="{C1384558-45FC-4E93-ACD9-E0CF7CB68E9E}" dt="2024-04-09T00:02:29.871" v="266" actId="26606"/>
          <ac:spMkLst>
            <pc:docMk/>
            <pc:sldMk cId="840606144" sldId="263"/>
            <ac:spMk id="3086" creationId="{38468727-63BE-4191-B4A6-C30C82C0E986}"/>
          </ac:spMkLst>
        </pc:spChg>
        <pc:spChg chg="add del">
          <ac:chgData name="Felipe Dantas" userId="ff1633c20bd5077a" providerId="LiveId" clId="{C1384558-45FC-4E93-ACD9-E0CF7CB68E9E}" dt="2024-04-09T00:02:29.871" v="266" actId="26606"/>
          <ac:spMkLst>
            <pc:docMk/>
            <pc:sldMk cId="840606144" sldId="263"/>
            <ac:spMk id="3087" creationId="{9D355BB6-1BB8-4828-B246-CFB31742D7B8}"/>
          </ac:spMkLst>
        </pc:spChg>
        <pc:spChg chg="add del">
          <ac:chgData name="Felipe Dantas" userId="ff1633c20bd5077a" providerId="LiveId" clId="{C1384558-45FC-4E93-ACD9-E0CF7CB68E9E}" dt="2024-04-09T00:01:53.271" v="252" actId="26606"/>
          <ac:spMkLst>
            <pc:docMk/>
            <pc:sldMk cId="840606144" sldId="263"/>
            <ac:spMk id="3088" creationId="{99F1FFA9-D672-408C-9220-ADEEC6ABDD09}"/>
          </ac:spMkLst>
        </pc:spChg>
        <pc:spChg chg="add del">
          <ac:chgData name="Felipe Dantas" userId="ff1633c20bd5077a" providerId="LiveId" clId="{C1384558-45FC-4E93-ACD9-E0CF7CB68E9E}" dt="2024-04-09T00:02:29.871" v="266" actId="26606"/>
          <ac:spMkLst>
            <pc:docMk/>
            <pc:sldMk cId="840606144" sldId="263"/>
            <ac:spMk id="3089" creationId="{CA52A9B9-B2B3-46F0-9D53-0EFF9905BF8F}"/>
          </ac:spMkLst>
        </pc:spChg>
        <pc:spChg chg="add del">
          <ac:chgData name="Felipe Dantas" userId="ff1633c20bd5077a" providerId="LiveId" clId="{C1384558-45FC-4E93-ACD9-E0CF7CB68E9E}" dt="2024-04-09T00:02:17.722" v="262" actId="26606"/>
          <ac:spMkLst>
            <pc:docMk/>
            <pc:sldMk cId="840606144" sldId="263"/>
            <ac:spMk id="3090" creationId="{B8DDE571-E57F-4AB5-83C7-30EB5DDCCAC7}"/>
          </ac:spMkLst>
        </pc:spChg>
        <pc:spChg chg="add del">
          <ac:chgData name="Felipe Dantas" userId="ff1633c20bd5077a" providerId="LiveId" clId="{C1384558-45FC-4E93-ACD9-E0CF7CB68E9E}" dt="2024-04-09T00:02:31.426" v="269" actId="26606"/>
          <ac:spMkLst>
            <pc:docMk/>
            <pc:sldMk cId="840606144" sldId="263"/>
            <ac:spMk id="3091" creationId="{95B1FC96-0749-41C9-BAED-E089E77149FA}"/>
          </ac:spMkLst>
        </pc:spChg>
        <pc:spChg chg="add del">
          <ac:chgData name="Felipe Dantas" userId="ff1633c20bd5077a" providerId="LiveId" clId="{C1384558-45FC-4E93-ACD9-E0CF7CB68E9E}" dt="2024-04-09T00:02:23.702" v="264" actId="26606"/>
          <ac:spMkLst>
            <pc:docMk/>
            <pc:sldMk cId="840606144" sldId="263"/>
            <ac:spMk id="3092" creationId="{2172A0AC-3DCE-4672-BCAF-28FEF91F6020}"/>
          </ac:spMkLst>
        </pc:spChg>
        <pc:spChg chg="add del">
          <ac:chgData name="Felipe Dantas" userId="ff1633c20bd5077a" providerId="LiveId" clId="{C1384558-45FC-4E93-ACD9-E0CF7CB68E9E}" dt="2024-04-09T00:02:23.702" v="264" actId="26606"/>
          <ac:spMkLst>
            <pc:docMk/>
            <pc:sldMk cId="840606144" sldId="263"/>
            <ac:spMk id="3093" creationId="{AE6F1C77-EDC9-4C5F-8C1C-62DD46BDA3C3}"/>
          </ac:spMkLst>
        </pc:spChg>
        <pc:spChg chg="add del">
          <ac:chgData name="Felipe Dantas" userId="ff1633c20bd5077a" providerId="LiveId" clId="{C1384558-45FC-4E93-ACD9-E0CF7CB68E9E}" dt="2024-04-09T00:02:31.426" v="269" actId="26606"/>
          <ac:spMkLst>
            <pc:docMk/>
            <pc:sldMk cId="840606144" sldId="263"/>
            <ac:spMk id="3094" creationId="{63C1A86C-B1A8-4AEC-B001-595C91716E77}"/>
          </ac:spMkLst>
        </pc:spChg>
        <pc:spChg chg="add del">
          <ac:chgData name="Felipe Dantas" userId="ff1633c20bd5077a" providerId="LiveId" clId="{C1384558-45FC-4E93-ACD9-E0CF7CB68E9E}" dt="2024-04-09T00:02:34.042" v="271" actId="26606"/>
          <ac:spMkLst>
            <pc:docMk/>
            <pc:sldMk cId="840606144" sldId="263"/>
            <ac:spMk id="3096" creationId="{08BC803E-13F3-4DAB-B17C-BEB0076164B7}"/>
          </ac:spMkLst>
        </pc:spChg>
        <pc:spChg chg="add del">
          <ac:chgData name="Felipe Dantas" userId="ff1633c20bd5077a" providerId="LiveId" clId="{C1384558-45FC-4E93-ACD9-E0CF7CB68E9E}" dt="2024-04-09T00:02:34.042" v="271" actId="26606"/>
          <ac:spMkLst>
            <pc:docMk/>
            <pc:sldMk cId="840606144" sldId="263"/>
            <ac:spMk id="3097" creationId="{B8DDE571-E57F-4AB5-83C7-30EB5DDCCAC7}"/>
          </ac:spMkLst>
        </pc:spChg>
        <pc:spChg chg="add del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099" creationId="{D2B783EE-0239-4717-BBEA-8C9EAC61C824}"/>
          </ac:spMkLst>
        </pc:spChg>
        <pc:spChg chg="add del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100" creationId="{A7B99495-F43F-4D80-A44F-2CB4764EB90B}"/>
          </ac:spMkLst>
        </pc:spChg>
        <pc:spChg chg="add del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101" creationId="{70BEB1E7-2F88-40BC-B73D-42E5B6F80BFC}"/>
          </ac:spMkLst>
        </pc:spChg>
        <pc:spChg chg="add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106" creationId="{69AB23CA-CF96-42B0-847F-37A181DEBFA5}"/>
          </ac:spMkLst>
        </pc:spChg>
        <pc:spChg chg="add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108" creationId="{A45FD7F6-BF7B-4588-AE38-90035891A149}"/>
          </ac:spMkLst>
        </pc:spChg>
        <pc:spChg chg="add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110" creationId="{2F05AAE2-453E-4EDA-8961-D9B319978159}"/>
          </ac:spMkLst>
        </pc:spChg>
        <pc:spChg chg="add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112" creationId="{CE2CF453-4871-4F22-8746-957F757DAAF8}"/>
          </ac:spMkLst>
        </pc:spChg>
        <pc:spChg chg="add">
          <ac:chgData name="Felipe Dantas" userId="ff1633c20bd5077a" providerId="LiveId" clId="{C1384558-45FC-4E93-ACD9-E0CF7CB68E9E}" dt="2024-04-09T00:04:21.739" v="283" actId="26606"/>
          <ac:spMkLst>
            <pc:docMk/>
            <pc:sldMk cId="840606144" sldId="263"/>
            <ac:spMk id="3114" creationId="{6A0E0FAE-D6BC-43D5-ACA6-8CDE484777BC}"/>
          </ac:spMkLst>
        </pc:spChg>
        <pc:picChg chg="add mod ord modCrop">
          <ac:chgData name="Felipe Dantas" userId="ff1633c20bd5077a" providerId="LiveId" clId="{C1384558-45FC-4E93-ACD9-E0CF7CB68E9E}" dt="2024-04-09T00:04:21.739" v="283" actId="26606"/>
          <ac:picMkLst>
            <pc:docMk/>
            <pc:sldMk cId="840606144" sldId="263"/>
            <ac:picMk id="6" creationId="{EC089DA4-EADA-70BE-1479-FABCCA43229D}"/>
          </ac:picMkLst>
        </pc:picChg>
        <pc:picChg chg="add mod ord">
          <ac:chgData name="Felipe Dantas" userId="ff1633c20bd5077a" providerId="LiveId" clId="{C1384558-45FC-4E93-ACD9-E0CF7CB68E9E}" dt="2024-04-09T00:04:21.739" v="283" actId="26606"/>
          <ac:picMkLst>
            <pc:docMk/>
            <pc:sldMk cId="840606144" sldId="263"/>
            <ac:picMk id="3074" creationId="{E6C52C68-7B27-4CBA-F7C3-75B116796809}"/>
          </ac:picMkLst>
        </pc:picChg>
      </pc:sldChg>
      <pc:sldChg chg="delSp modSp add mod ord">
        <pc:chgData name="Felipe Dantas" userId="ff1633c20bd5077a" providerId="LiveId" clId="{C1384558-45FC-4E93-ACD9-E0CF7CB68E9E}" dt="2024-04-09T21:01:44.572" v="999" actId="20577"/>
        <pc:sldMkLst>
          <pc:docMk/>
          <pc:sldMk cId="208238734" sldId="264"/>
        </pc:sldMkLst>
        <pc:spChg chg="mod">
          <ac:chgData name="Felipe Dantas" userId="ff1633c20bd5077a" providerId="LiveId" clId="{C1384558-45FC-4E93-ACD9-E0CF7CB68E9E}" dt="2024-04-09T00:05:54.739" v="291"/>
          <ac:spMkLst>
            <pc:docMk/>
            <pc:sldMk cId="208238734" sldId="264"/>
            <ac:spMk id="2" creationId="{E4BA9412-C4E2-6694-1128-CB2BBCCF7AE3}"/>
          </ac:spMkLst>
        </pc:spChg>
        <pc:spChg chg="mod">
          <ac:chgData name="Felipe Dantas" userId="ff1633c20bd5077a" providerId="LiveId" clId="{C1384558-45FC-4E93-ACD9-E0CF7CB68E9E}" dt="2024-04-09T21:01:44.572" v="999" actId="20577"/>
          <ac:spMkLst>
            <pc:docMk/>
            <pc:sldMk cId="208238734" sldId="264"/>
            <ac:spMk id="3" creationId="{C7F53CEA-E9B4-A6C4-1FA1-E5E98B191D17}"/>
          </ac:spMkLst>
        </pc:spChg>
        <pc:picChg chg="del">
          <ac:chgData name="Felipe Dantas" userId="ff1633c20bd5077a" providerId="LiveId" clId="{C1384558-45FC-4E93-ACD9-E0CF7CB68E9E}" dt="2024-04-09T00:05:57.045" v="292" actId="478"/>
          <ac:picMkLst>
            <pc:docMk/>
            <pc:sldMk cId="208238734" sldId="264"/>
            <ac:picMk id="8" creationId="{38AAE373-E952-76B2-6398-A12ADF80FB79}"/>
          </ac:picMkLst>
        </pc:picChg>
      </pc:sldChg>
      <pc:sldChg chg="addSp new del mod">
        <pc:chgData name="Felipe Dantas" userId="ff1633c20bd5077a" providerId="LiveId" clId="{C1384558-45FC-4E93-ACD9-E0CF7CB68E9E}" dt="2024-04-09T00:04:39.290" v="284" actId="2696"/>
        <pc:sldMkLst>
          <pc:docMk/>
          <pc:sldMk cId="2507478870" sldId="264"/>
        </pc:sldMkLst>
        <pc:picChg chg="add">
          <ac:chgData name="Felipe Dantas" userId="ff1633c20bd5077a" providerId="LiveId" clId="{C1384558-45FC-4E93-ACD9-E0CF7CB68E9E}" dt="2024-04-09T00:04:06.505" v="282" actId="22"/>
          <ac:picMkLst>
            <pc:docMk/>
            <pc:sldMk cId="2507478870" sldId="264"/>
            <ac:picMk id="5" creationId="{106D1C1D-EFC5-1C7F-C35F-0E7DBFDCC07A}"/>
          </ac:picMkLst>
        </pc:picChg>
      </pc:sldChg>
      <pc:sldChg chg="modSp add mod">
        <pc:chgData name="Felipe Dantas" userId="ff1633c20bd5077a" providerId="LiveId" clId="{C1384558-45FC-4E93-ACD9-E0CF7CB68E9E}" dt="2024-04-09T20:59:22.324" v="976" actId="11"/>
        <pc:sldMkLst>
          <pc:docMk/>
          <pc:sldMk cId="2375267498" sldId="265"/>
        </pc:sldMkLst>
        <pc:spChg chg="mod">
          <ac:chgData name="Felipe Dantas" userId="ff1633c20bd5077a" providerId="LiveId" clId="{C1384558-45FC-4E93-ACD9-E0CF7CB68E9E}" dt="2024-04-09T20:59:22.324" v="976" actId="11"/>
          <ac:spMkLst>
            <pc:docMk/>
            <pc:sldMk cId="2375267498" sldId="265"/>
            <ac:spMk id="3" creationId="{2627E2C6-703E-175B-99A7-0528D6B8907B}"/>
          </ac:spMkLst>
        </pc:spChg>
      </pc:sldChg>
      <pc:sldChg chg="addSp delSp modSp add mod">
        <pc:chgData name="Felipe Dantas" userId="ff1633c20bd5077a" providerId="LiveId" clId="{C1384558-45FC-4E93-ACD9-E0CF7CB68E9E}" dt="2024-04-09T21:33:13.376" v="1786" actId="20577"/>
        <pc:sldMkLst>
          <pc:docMk/>
          <pc:sldMk cId="2334253332" sldId="266"/>
        </pc:sldMkLst>
        <pc:spChg chg="mod">
          <ac:chgData name="Felipe Dantas" userId="ff1633c20bd5077a" providerId="LiveId" clId="{C1384558-45FC-4E93-ACD9-E0CF7CB68E9E}" dt="2024-04-09T21:27:23.028" v="1695" actId="313"/>
          <ac:spMkLst>
            <pc:docMk/>
            <pc:sldMk cId="2334253332" sldId="266"/>
            <ac:spMk id="2" creationId="{E4BA9412-C4E2-6694-1128-CB2BBCCF7AE3}"/>
          </ac:spMkLst>
        </pc:spChg>
        <pc:spChg chg="mod">
          <ac:chgData name="Felipe Dantas" userId="ff1633c20bd5077a" providerId="LiveId" clId="{C1384558-45FC-4E93-ACD9-E0CF7CB68E9E}" dt="2024-04-09T21:33:13.376" v="1786" actId="20577"/>
          <ac:spMkLst>
            <pc:docMk/>
            <pc:sldMk cId="2334253332" sldId="266"/>
            <ac:spMk id="3" creationId="{C7F53CEA-E9B4-A6C4-1FA1-E5E98B191D17}"/>
          </ac:spMkLst>
        </pc:spChg>
        <pc:picChg chg="del">
          <ac:chgData name="Felipe Dantas" userId="ff1633c20bd5077a" providerId="LiveId" clId="{C1384558-45FC-4E93-ACD9-E0CF7CB68E9E}" dt="2024-04-09T21:12:38.929" v="1125" actId="478"/>
          <ac:picMkLst>
            <pc:docMk/>
            <pc:sldMk cId="2334253332" sldId="266"/>
            <ac:picMk id="8" creationId="{38AAE373-E952-76B2-6398-A12ADF80FB79}"/>
          </ac:picMkLst>
        </pc:picChg>
        <pc:picChg chg="add mod">
          <ac:chgData name="Felipe Dantas" userId="ff1633c20bd5077a" providerId="LiveId" clId="{C1384558-45FC-4E93-ACD9-E0CF7CB68E9E}" dt="2024-04-09T21:17:31.597" v="1197" actId="14100"/>
          <ac:picMkLst>
            <pc:docMk/>
            <pc:sldMk cId="2334253332" sldId="266"/>
            <ac:picMk id="9" creationId="{DBDD5739-366D-7870-5C34-53FDAF3583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E7F4E-DACC-AE0B-C36F-FCECABB76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AF2269-CC8E-1AEC-9B4A-B83CDB06E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AC48B-07FB-C148-BED2-AB70ED0B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6955F-45E7-5D4F-1D3E-A20FA047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DC348-0190-C864-5394-B9451630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5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D16BC-E310-3A63-CC82-41DFC69A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A84278-242F-DE78-062C-98AC0C886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A2C6FA-8E2E-7608-1CDC-FA50DD79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140BDF-6F32-0C67-CEC4-6F9B344B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7BF86-5AF9-A0BB-A27D-4D6450C7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1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B29CA0-516E-1170-1BD3-4D023D318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F166C5-028E-D282-F790-AE6CD5CC2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3F3865-05E8-E2C9-001E-5EA999B1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52E9BE-A745-3A4A-55D8-30D9456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ACDBB7-F827-6292-FCF0-3399E811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9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9C9FB-060C-5D9C-A7A1-9AEA7C92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81CC1A-C145-FD87-8AA2-FCCBFDE05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8B9B80-419E-6BB2-D03D-0880C2CB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CDC4E-2B0D-A126-88C1-9BC3E0B2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BFFCB-3E5E-909E-5472-DC640072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4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7871C-8881-DCE6-C436-4017299C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236B33-651D-ACCC-4306-9B1FD5E6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67EAF8-0555-A94C-72C4-9A8494E3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662BB-B036-1664-7DDE-67C0A765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F71AF-5DDA-57D8-585A-0DD4B5C9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9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DA8D71-7C39-7DCB-30C1-48E1C0D8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04494-3B78-6C23-2EB2-3CFB8FB55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1879C3-6FBF-C4A0-E657-A97A2402E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31BB01-AE24-5A98-D05E-55312F7A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06E74-7109-1358-775B-32BF428F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DF7A38-24DB-7F88-719F-D533C4BA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9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DD1F3-8E3D-2393-0C12-9CB3D6A2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DCEAFB-7AEF-0B18-1E18-66F4E02CC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D59DB4-50C9-5D11-AA8E-C3173FD9C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76C37A-AC7A-F821-7745-CFA3F1C40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42D6B7-6C3F-CEF3-580B-B31239367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7F2043-3F32-CEB6-C304-25577A67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4CFA5F-3806-832E-7E61-458C40C8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B3CAB0-C4EF-FB4E-9E5A-7CB23FF3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8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F01BC-B1E5-3F6B-5A3A-944708BA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16958C-B6BC-1E4E-4143-38358055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58BEAE-F2F4-FD23-C735-23DB9733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AA8C22-B7D8-E313-7E55-FD9EF001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14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E339FE-D9BA-B0C8-B99D-AA1923E5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080C971-4F4F-2FD5-8387-21CCB6D4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4EF159-6648-4C2E-5DAD-55759047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9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8C8F3-6B90-CF3E-F1AF-320EC75B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D55D6A-2520-EB69-3F26-F3CDDC78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C28BED-F45C-DC31-22E4-DD10B48AE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368E1F-A74F-B05B-1800-DBC80B68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00CC7B-57E4-4233-79FF-01291472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233AFE-FF7D-F10C-4338-9C4F5B71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63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74BEB-30B3-71CA-5E35-DAB52D40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8976E5-8331-5DF0-EC23-6A0DDF6C4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B1DEA0-9F3B-9BAD-61E4-00E0C425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3C429-6B31-C14A-C115-D25968E2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011BDB-EF91-52E4-8CDD-28AE5550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2B079F-2B89-BCB2-3A66-C663B2EA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37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F9142A-230B-4127-DD04-939C27FE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CC2CC6-F650-519F-EE85-E1F5F92D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95729-772C-8209-11D5-008B8C36E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8731D-C37C-4E03-8C22-8586310DD247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AA7F1-D31E-4440-BCED-0DBAADD84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174337-E35A-C3A0-5D5D-AD2A04EBF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7B3D9-11F1-4AFA-AE32-F0000F9F14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iziotorre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cTiZN0YHm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ipLfqU75zE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mob.com.br/lancamentos/belleville-litoral-sul-12" TargetMode="External"/><Relationship Id="rId3" Type="http://schemas.openxmlformats.org/officeDocument/2006/relationships/hyperlink" Target="https://www.se.gov.br/noticias/desenvolvimento/governo_de_sergipe_lanca_programa_inedito_de_investimentos_estruturantes_para_alavancar_o_desenvolvimento_regional" TargetMode="External"/><Relationship Id="rId7" Type="http://schemas.openxmlformats.org/officeDocument/2006/relationships/hyperlink" Target="https://pontualurbanizadora.com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.gov.br/noticias/governo/seguranca_publica_apresenta_reducoes_de_homicidios_e_latrocinios_de_serie_historica_registrada_em_sergipe" TargetMode="External"/><Relationship Id="rId5" Type="http://schemas.openxmlformats.org/officeDocument/2006/relationships/hyperlink" Target="https://www.se.gov.br/noticias/governo/grupo_empresarial_anuncia_investimentos_de_r_300_milhoes_na_construcao_de_empreendimento_hoteleiro_em_sergipe" TargetMode="External"/><Relationship Id="rId4" Type="http://schemas.openxmlformats.org/officeDocument/2006/relationships/hyperlink" Target="https://www.capitaldoagreste.com.br/implantacao-do-maior-beach-club-de-sergipe-sera-iniciada-no-mes-de-novembro/" TargetMode="External"/><Relationship Id="rId9" Type="http://schemas.openxmlformats.org/officeDocument/2006/relationships/hyperlink" Target="https://revistanordeste.com.br/sergipe-na-pauta-da-green-energy-park-para-futuras-parceri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1367AE6-8F3F-4645-8BCC-0193EA4874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BBAEF-BE9C-A214-71E2-B0156D0CA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7" y="1346268"/>
            <a:ext cx="4278738" cy="2986896"/>
          </a:xfrm>
        </p:spPr>
        <p:txBody>
          <a:bodyPr anchor="b">
            <a:normAutofit/>
          </a:bodyPr>
          <a:lstStyle/>
          <a:p>
            <a:pPr algn="l"/>
            <a:r>
              <a:rPr lang="pt-BR" sz="5100" dirty="0" err="1" smtClean="0"/>
              <a:t>Teaser</a:t>
            </a:r>
            <a:r>
              <a:rPr lang="pt-BR" sz="5100" dirty="0" smtClean="0"/>
              <a:t> for </a:t>
            </a:r>
            <a:r>
              <a:rPr lang="pt-BR" sz="5100" dirty="0" err="1" smtClean="0"/>
              <a:t>Investiment</a:t>
            </a:r>
            <a:r>
              <a:rPr lang="pt-BR" sz="5100" dirty="0" smtClean="0"/>
              <a:t> </a:t>
            </a:r>
            <a:r>
              <a:rPr lang="pt-BR" sz="5100" dirty="0" err="1" smtClean="0"/>
              <a:t>Villas</a:t>
            </a:r>
            <a:r>
              <a:rPr lang="pt-BR" sz="5100" dirty="0" smtClean="0"/>
              <a:t> Real Pontal</a:t>
            </a:r>
            <a:endParaRPr lang="en-US" sz="5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C9D1C2-53D1-4BE9-D011-D56D5C6B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575" y="4412974"/>
            <a:ext cx="4644449" cy="1576188"/>
          </a:xfrm>
        </p:spPr>
        <p:txBody>
          <a:bodyPr anchor="t">
            <a:normAutofit/>
          </a:bodyPr>
          <a:lstStyle/>
          <a:p>
            <a:pPr algn="l"/>
            <a:r>
              <a:rPr lang="pt-BR" sz="3000" b="1" dirty="0" smtClean="0"/>
              <a:t>Mangue Seco </a:t>
            </a:r>
            <a:r>
              <a:rPr lang="pt-BR" sz="3000" b="1" dirty="0" err="1" smtClean="0"/>
              <a:t>Complex</a:t>
            </a:r>
            <a:endParaRPr lang="pt-BR" sz="3000" b="1" dirty="0"/>
          </a:p>
        </p:txBody>
      </p:sp>
      <p:pic>
        <p:nvPicPr>
          <p:cNvPr id="4" name="Picture 3" descr="A group of green leaves&#10;&#10;Description automatically generated">
            <a:extLst>
              <a:ext uri="{FF2B5EF4-FFF2-40B4-BE49-F238E27FC236}">
                <a16:creationId xmlns:a16="http://schemas.microsoft.com/office/drawing/2014/main" xmlns="" id="{8E622CC9-18F8-143B-3F80-3E7E52C8B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38" r="1141" b="-4"/>
          <a:stretch/>
        </p:blipFill>
        <p:spPr>
          <a:xfrm>
            <a:off x="6099568" y="10"/>
            <a:ext cx="3248650" cy="3470138"/>
          </a:xfrm>
          <a:custGeom>
            <a:avLst/>
            <a:gdLst/>
            <a:ahLst/>
            <a:cxnLst/>
            <a:rect l="l" t="t" r="r" b="b"/>
            <a:pathLst>
              <a:path w="3248650" h="3470148">
                <a:moveTo>
                  <a:pt x="1619455" y="0"/>
                </a:moveTo>
                <a:lnTo>
                  <a:pt x="2712688" y="0"/>
                </a:lnTo>
                <a:lnTo>
                  <a:pt x="3248650" y="0"/>
                </a:lnTo>
                <a:lnTo>
                  <a:pt x="3248650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5" name="Picture 4" descr="A group of green leaves&#10;&#10;Description automatically generated">
            <a:extLst>
              <a:ext uri="{FF2B5EF4-FFF2-40B4-BE49-F238E27FC236}">
                <a16:creationId xmlns:a16="http://schemas.microsoft.com/office/drawing/2014/main" xmlns="" id="{8B6218BF-AB88-DE02-3666-C123016B1A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913" r="7815" b="-4"/>
          <a:stretch/>
        </p:blipFill>
        <p:spPr>
          <a:xfrm>
            <a:off x="9406394" y="10"/>
            <a:ext cx="2785454" cy="3470138"/>
          </a:xfrm>
          <a:prstGeom prst="rect">
            <a:avLst/>
          </a:prstGeom>
        </p:spPr>
      </p:pic>
      <p:pic>
        <p:nvPicPr>
          <p:cNvPr id="7" name="Picture 6" descr="A group of palm trees and a body of water&#10;&#10;Description automatically generated">
            <a:extLst>
              <a:ext uri="{FF2B5EF4-FFF2-40B4-BE49-F238E27FC236}">
                <a16:creationId xmlns:a16="http://schemas.microsoft.com/office/drawing/2014/main" xmlns="" id="{0E1BFB22-2B12-A8ED-8A69-CF20F31EF5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822" b="15155"/>
          <a:stretch/>
        </p:blipFill>
        <p:spPr>
          <a:xfrm>
            <a:off x="6095847" y="3515868"/>
            <a:ext cx="6096001" cy="3342132"/>
          </a:xfrm>
          <a:custGeom>
            <a:avLst/>
            <a:gdLst/>
            <a:ahLst/>
            <a:cxnLst/>
            <a:rect l="l" t="t" r="r" b="b"/>
            <a:pathLst>
              <a:path w="6096001" h="3342132">
                <a:moveTo>
                  <a:pt x="2492" y="0"/>
                </a:moveTo>
                <a:lnTo>
                  <a:pt x="6096001" y="0"/>
                </a:lnTo>
                <a:lnTo>
                  <a:pt x="6096001" y="3342132"/>
                </a:lnTo>
                <a:lnTo>
                  <a:pt x="6096000" y="3342132"/>
                </a:lnTo>
                <a:lnTo>
                  <a:pt x="5205951" y="3342132"/>
                </a:lnTo>
                <a:lnTo>
                  <a:pt x="4073718" y="3342132"/>
                </a:lnTo>
                <a:lnTo>
                  <a:pt x="3496422" y="3342132"/>
                </a:lnTo>
                <a:lnTo>
                  <a:pt x="3390060" y="3342132"/>
                </a:lnTo>
                <a:lnTo>
                  <a:pt x="2716256" y="3342132"/>
                </a:lnTo>
                <a:lnTo>
                  <a:pt x="2502754" y="3342132"/>
                </a:lnTo>
                <a:lnTo>
                  <a:pt x="2390998" y="3264731"/>
                </a:lnTo>
                <a:cubicBezTo>
                  <a:pt x="2217180" y="3137240"/>
                  <a:pt x="2046553" y="2999529"/>
                  <a:pt x="1874350" y="2858946"/>
                </a:cubicBezTo>
                <a:cubicBezTo>
                  <a:pt x="928725" y="2086971"/>
                  <a:pt x="0" y="1453263"/>
                  <a:pt x="0" y="105788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1E2551C3-CD04-47CA-A65A-6CF0AEAA8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4752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54B8B913-A9FA-43C7-8B7F-60BFC0239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85287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E88637F8-CBBF-4066-9237-081BEFF71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99568" y="0"/>
            <a:ext cx="1772478" cy="3470148"/>
          </a:xfrm>
          <a:custGeom>
            <a:avLst/>
            <a:gdLst>
              <a:gd name="connsiteX0" fmla="*/ 153023 w 1772478"/>
              <a:gd name="connsiteY0" fmla="*/ 0 h 3470148"/>
              <a:gd name="connsiteX1" fmla="*/ 0 w 1772478"/>
              <a:gd name="connsiteY1" fmla="*/ 0 h 3470148"/>
              <a:gd name="connsiteX2" fmla="*/ 22124 w 1772478"/>
              <a:gd name="connsiteY2" fmla="*/ 14997 h 3470148"/>
              <a:gd name="connsiteX3" fmla="*/ 1616329 w 1772478"/>
              <a:gd name="connsiteY3" fmla="*/ 3337395 h 3470148"/>
              <a:gd name="connsiteX4" fmla="*/ 1619455 w 1772478"/>
              <a:gd name="connsiteY4" fmla="*/ 3470148 h 3470148"/>
              <a:gd name="connsiteX5" fmla="*/ 1772478 w 1772478"/>
              <a:gd name="connsiteY5" fmla="*/ 3470148 h 3470148"/>
              <a:gd name="connsiteX6" fmla="*/ 1769352 w 1772478"/>
              <a:gd name="connsiteY6" fmla="*/ 3337395 h 3470148"/>
              <a:gd name="connsiteX7" fmla="*/ 175147 w 1772478"/>
              <a:gd name="connsiteY7" fmla="*/ 14997 h 34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478" h="3470148">
                <a:moveTo>
                  <a:pt x="153023" y="0"/>
                </a:moveTo>
                <a:lnTo>
                  <a:pt x="0" y="0"/>
                </a:lnTo>
                <a:lnTo>
                  <a:pt x="22124" y="14997"/>
                </a:lnTo>
                <a:cubicBezTo>
                  <a:pt x="985089" y="708413"/>
                  <a:pt x="1549534" y="1928213"/>
                  <a:pt x="1616329" y="3337395"/>
                </a:cubicBezTo>
                <a:lnTo>
                  <a:pt x="1619455" y="3470148"/>
                </a:lnTo>
                <a:lnTo>
                  <a:pt x="1772478" y="3470148"/>
                </a:lnTo>
                <a:lnTo>
                  <a:pt x="1769352" y="3337395"/>
                </a:lnTo>
                <a:cubicBezTo>
                  <a:pt x="1702557" y="1928213"/>
                  <a:pt x="1138112" y="708413"/>
                  <a:pt x="175147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AF03D13D-D0EA-4958-B7DC-6C57F960B3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95847" y="3515868"/>
            <a:ext cx="2659498" cy="3342132"/>
          </a:xfrm>
          <a:custGeom>
            <a:avLst/>
            <a:gdLst>
              <a:gd name="connsiteX0" fmla="*/ 2657006 w 2659498"/>
              <a:gd name="connsiteY0" fmla="*/ 0 h 3342132"/>
              <a:gd name="connsiteX1" fmla="*/ 2500262 w 2659498"/>
              <a:gd name="connsiteY1" fmla="*/ 0 h 3342132"/>
              <a:gd name="connsiteX2" fmla="*/ 2502754 w 2659498"/>
              <a:gd name="connsiteY2" fmla="*/ 105788 h 3342132"/>
              <a:gd name="connsiteX3" fmla="*/ 628404 w 2659498"/>
              <a:gd name="connsiteY3" fmla="*/ 2858946 h 3342132"/>
              <a:gd name="connsiteX4" fmla="*/ 111756 w 2659498"/>
              <a:gd name="connsiteY4" fmla="*/ 3264731 h 3342132"/>
              <a:gd name="connsiteX5" fmla="*/ 0 w 2659498"/>
              <a:gd name="connsiteY5" fmla="*/ 3342132 h 3342132"/>
              <a:gd name="connsiteX6" fmla="*/ 156744 w 2659498"/>
              <a:gd name="connsiteY6" fmla="*/ 3342132 h 3342132"/>
              <a:gd name="connsiteX7" fmla="*/ 268500 w 2659498"/>
              <a:gd name="connsiteY7" fmla="*/ 3264731 h 3342132"/>
              <a:gd name="connsiteX8" fmla="*/ 785148 w 2659498"/>
              <a:gd name="connsiteY8" fmla="*/ 2858946 h 3342132"/>
              <a:gd name="connsiteX9" fmla="*/ 2659498 w 2659498"/>
              <a:gd name="connsiteY9" fmla="*/ 105788 h 334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9498" h="3342132">
                <a:moveTo>
                  <a:pt x="2657006" y="0"/>
                </a:moveTo>
                <a:lnTo>
                  <a:pt x="2500262" y="0"/>
                </a:lnTo>
                <a:lnTo>
                  <a:pt x="2502754" y="105788"/>
                </a:lnTo>
                <a:cubicBezTo>
                  <a:pt x="2502754" y="1453263"/>
                  <a:pt x="1574029" y="2086971"/>
                  <a:pt x="628404" y="2858946"/>
                </a:cubicBezTo>
                <a:cubicBezTo>
                  <a:pt x="456201" y="2999529"/>
                  <a:pt x="285574" y="3137240"/>
                  <a:pt x="111756" y="3264731"/>
                </a:cubicBezTo>
                <a:lnTo>
                  <a:pt x="0" y="3342132"/>
                </a:lnTo>
                <a:lnTo>
                  <a:pt x="156744" y="3342132"/>
                </a:lnTo>
                <a:lnTo>
                  <a:pt x="268500" y="3264731"/>
                </a:lnTo>
                <a:cubicBezTo>
                  <a:pt x="442318" y="3137240"/>
                  <a:pt x="612945" y="2999529"/>
                  <a:pt x="785148" y="2858946"/>
                </a:cubicBezTo>
                <a:cubicBezTo>
                  <a:pt x="1730773" y="2086971"/>
                  <a:pt x="2659498" y="1453263"/>
                  <a:pt x="2659498" y="10578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58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105">
            <a:extLst>
              <a:ext uri="{FF2B5EF4-FFF2-40B4-BE49-F238E27FC236}">
                <a16:creationId xmlns:a16="http://schemas.microsoft.com/office/drawing/2014/main" xmlns="" id="{69AB23CA-CF96-42B0-847F-37A181DE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08" name="Freeform: Shape 3107">
            <a:extLst>
              <a:ext uri="{FF2B5EF4-FFF2-40B4-BE49-F238E27FC236}">
                <a16:creationId xmlns:a16="http://schemas.microsoft.com/office/drawing/2014/main" xmlns="" id="{A45FD7F6-BF7B-4588-AE38-90035891A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089DA4-EADA-70BE-1479-FABCCA4322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2" b="8447"/>
          <a:stretch/>
        </p:blipFill>
        <p:spPr>
          <a:xfrm>
            <a:off x="6232303" y="3297831"/>
            <a:ext cx="5959692" cy="3560169"/>
          </a:xfrm>
          <a:custGeom>
            <a:avLst/>
            <a:gdLst/>
            <a:ahLst/>
            <a:cxnLst/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</p:spPr>
      </p:pic>
      <p:sp>
        <p:nvSpPr>
          <p:cNvPr id="3110" name="Freeform: Shape 3109">
            <a:extLst>
              <a:ext uri="{FF2B5EF4-FFF2-40B4-BE49-F238E27FC236}">
                <a16:creationId xmlns:a16="http://schemas.microsoft.com/office/drawing/2014/main" xmlns="" id="{2F05AAE2-453E-4EDA-8961-D9B319978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5959692 w 5959692"/>
              <a:gd name="connsiteY0" fmla="*/ 3363787 h 3560169"/>
              <a:gd name="connsiteX1" fmla="*/ 5959692 w 5959692"/>
              <a:gd name="connsiteY1" fmla="*/ 3560169 h 3560169"/>
              <a:gd name="connsiteX2" fmla="*/ 5918326 w 5959692"/>
              <a:gd name="connsiteY2" fmla="*/ 3560169 h 3560169"/>
              <a:gd name="connsiteX3" fmla="*/ 3008109 w 5959692"/>
              <a:gd name="connsiteY3" fmla="*/ 42 h 3560169"/>
              <a:gd name="connsiteX4" fmla="*/ 4702247 w 5959692"/>
              <a:gd name="connsiteY4" fmla="*/ 626282 h 3560169"/>
              <a:gd name="connsiteX5" fmla="*/ 5069411 w 5959692"/>
              <a:gd name="connsiteY5" fmla="*/ 865826 h 3560169"/>
              <a:gd name="connsiteX6" fmla="*/ 5895906 w 5959692"/>
              <a:gd name="connsiteY6" fmla="*/ 1594994 h 3560169"/>
              <a:gd name="connsiteX7" fmla="*/ 5959691 w 5959692"/>
              <a:gd name="connsiteY7" fmla="*/ 1728783 h 3560169"/>
              <a:gd name="connsiteX8" fmla="*/ 5959691 w 5959692"/>
              <a:gd name="connsiteY8" fmla="*/ 2242763 h 3560169"/>
              <a:gd name="connsiteX9" fmla="*/ 5918347 w 5959692"/>
              <a:gd name="connsiteY9" fmla="*/ 2056598 h 3560169"/>
              <a:gd name="connsiteX10" fmla="*/ 5820285 w 5959692"/>
              <a:gd name="connsiteY10" fmla="*/ 1774807 h 3560169"/>
              <a:gd name="connsiteX11" fmla="*/ 4980935 w 5959692"/>
              <a:gd name="connsiteY11" fmla="*/ 946614 h 3560169"/>
              <a:gd name="connsiteX12" fmla="*/ 4635662 w 5959692"/>
              <a:gd name="connsiteY12" fmla="*/ 716464 h 3560169"/>
              <a:gd name="connsiteX13" fmla="*/ 3044280 w 5959692"/>
              <a:gd name="connsiteY13" fmla="*/ 109209 h 3560169"/>
              <a:gd name="connsiteX14" fmla="*/ 2119450 w 5959692"/>
              <a:gd name="connsiteY14" fmla="*/ 300880 h 3560169"/>
              <a:gd name="connsiteX15" fmla="*/ 919412 w 5959692"/>
              <a:gd name="connsiteY15" fmla="*/ 1696777 h 3560169"/>
              <a:gd name="connsiteX16" fmla="*/ 797804 w 5959692"/>
              <a:gd name="connsiteY16" fmla="*/ 1925546 h 3560169"/>
              <a:gd name="connsiteX17" fmla="*/ 287588 w 5959692"/>
              <a:gd name="connsiteY17" fmla="*/ 3069391 h 3560169"/>
              <a:gd name="connsiteX18" fmla="*/ 235658 w 5959692"/>
              <a:gd name="connsiteY18" fmla="*/ 3441477 h 3560169"/>
              <a:gd name="connsiteX19" fmla="*/ 239056 w 5959692"/>
              <a:gd name="connsiteY19" fmla="*/ 3560169 h 3560169"/>
              <a:gd name="connsiteX20" fmla="*/ 635 w 5959692"/>
              <a:gd name="connsiteY20" fmla="*/ 3560169 h 3560169"/>
              <a:gd name="connsiteX21" fmla="*/ 0 w 5959692"/>
              <a:gd name="connsiteY21" fmla="*/ 3534810 h 3560169"/>
              <a:gd name="connsiteX22" fmla="*/ 56896 w 5959692"/>
              <a:gd name="connsiteY22" fmla="*/ 3142342 h 3560169"/>
              <a:gd name="connsiteX23" fmla="*/ 605568 w 5959692"/>
              <a:gd name="connsiteY23" fmla="*/ 1932853 h 3560169"/>
              <a:gd name="connsiteX24" fmla="*/ 736162 w 5959692"/>
              <a:gd name="connsiteY24" fmla="*/ 1690788 h 3560169"/>
              <a:gd name="connsiteX25" fmla="*/ 2021319 w 5959692"/>
              <a:gd name="connsiteY25" fmla="*/ 209863 h 3560169"/>
              <a:gd name="connsiteX26" fmla="*/ 3008109 w 5959692"/>
              <a:gd name="connsiteY26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9692" h="3560169">
                <a:moveTo>
                  <a:pt x="5959692" y="3363787"/>
                </a:moveTo>
                <a:lnTo>
                  <a:pt x="5959692" y="3560169"/>
                </a:lnTo>
                <a:lnTo>
                  <a:pt x="5918326" y="3560169"/>
                </a:lnTo>
                <a:close/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1" y="2242763"/>
                </a:lnTo>
                <a:lnTo>
                  <a:pt x="5918347" y="2056598"/>
                </a:lnTo>
                <a:cubicBezTo>
                  <a:pt x="5891169" y="1960834"/>
                  <a:pt x="5858474" y="1866845"/>
                  <a:pt x="5820285" y="1774807"/>
                </a:cubicBezTo>
                <a:cubicBezTo>
                  <a:pt x="5666444" y="1404038"/>
                  <a:pt x="5439344" y="1244459"/>
                  <a:pt x="4980935" y="946614"/>
                </a:cubicBezTo>
                <a:cubicBezTo>
                  <a:pt x="4870349" y="874793"/>
                  <a:pt x="4755972" y="800460"/>
                  <a:pt x="4635662" y="716464"/>
                </a:cubicBezTo>
                <a:cubicBezTo>
                  <a:pt x="4061110" y="315407"/>
                  <a:pt x="3551697" y="116473"/>
                  <a:pt x="3044280" y="109209"/>
                </a:cubicBezTo>
                <a:cubicBezTo>
                  <a:pt x="2739831" y="104851"/>
                  <a:pt x="2436100" y="169494"/>
                  <a:pt x="2119450" y="300880"/>
                </a:cubicBezTo>
                <a:cubicBezTo>
                  <a:pt x="1565269" y="530823"/>
                  <a:pt x="1284534" y="1002904"/>
                  <a:pt x="919412" y="1696777"/>
                </a:cubicBezTo>
                <a:cubicBezTo>
                  <a:pt x="878625" y="1774305"/>
                  <a:pt x="837580" y="1851211"/>
                  <a:pt x="797804" y="1925546"/>
                </a:cubicBezTo>
                <a:cubicBezTo>
                  <a:pt x="582340" y="2328776"/>
                  <a:pt x="378892" y="2709642"/>
                  <a:pt x="287588" y="3069391"/>
                </a:cubicBezTo>
                <a:cubicBezTo>
                  <a:pt x="254851" y="3198359"/>
                  <a:pt x="237447" y="3321111"/>
                  <a:pt x="235658" y="3441477"/>
                </a:cubicBezTo>
                <a:lnTo>
                  <a:pt x="239056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12" name="Freeform: Shape 3111">
            <a:extLst>
              <a:ext uri="{FF2B5EF4-FFF2-40B4-BE49-F238E27FC236}">
                <a16:creationId xmlns:a16="http://schemas.microsoft.com/office/drawing/2014/main" xmlns="" id="{CE2CF453-4871-4F22-8746-957F757DA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50493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9542C7-5252-3A53-C61C-74878593FF82}"/>
              </a:ext>
            </a:extLst>
          </p:cNvPr>
          <p:cNvSpPr txBox="1"/>
          <p:nvPr/>
        </p:nvSpPr>
        <p:spPr>
          <a:xfrm>
            <a:off x="1179576" y="1966431"/>
            <a:ext cx="5485331" cy="3997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/>
              <a:t>Anizio Torres</a:t>
            </a:r>
            <a:endParaRPr lang="en-US" sz="2000" u="sng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+55 </a:t>
            </a:r>
            <a:r>
              <a:rPr lang="en-US" sz="2000" dirty="0" smtClean="0"/>
              <a:t>79 98807-6000</a:t>
            </a: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>
                <a:hlinkClick r:id="rId3"/>
              </a:rPr>
              <a:t>aniziotorres@gmail.com</a:t>
            </a:r>
            <a:r>
              <a:rPr lang="en-US" sz="2000" u="sng" dirty="0" smtClean="0"/>
              <a:t> </a:t>
            </a:r>
            <a:endParaRPr lang="en-US" sz="20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err="1" smtClean="0"/>
              <a:t>Ildo</a:t>
            </a:r>
            <a:r>
              <a:rPr lang="en-US" sz="2000" u="sng" dirty="0" smtClean="0"/>
              <a:t> Torres</a:t>
            </a:r>
            <a:endParaRPr lang="en-US" sz="2000" u="sng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+55 </a:t>
            </a:r>
            <a:r>
              <a:rPr lang="en-US" sz="2000" dirty="0" smtClean="0"/>
              <a:t>79 99917-7473</a:t>
            </a: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 smtClean="0"/>
              <a:t> </a:t>
            </a:r>
            <a:endParaRPr lang="en-US" sz="2000" u="sng" dirty="0"/>
          </a:p>
        </p:txBody>
      </p:sp>
      <p:sp>
        <p:nvSpPr>
          <p:cNvPr id="3114" name="Freeform: Shape 3113">
            <a:extLst>
              <a:ext uri="{FF2B5EF4-FFF2-40B4-BE49-F238E27FC236}">
                <a16:creationId xmlns:a16="http://schemas.microsoft.com/office/drawing/2014/main" xmlns="" id="{6A0E0FAE-D6BC-43D5-ACA6-8CDE48477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175506 w 3293877"/>
              <a:gd name="connsiteY1" fmla="*/ 0 h 2743212"/>
              <a:gd name="connsiteX2" fmla="*/ 149226 w 3293877"/>
              <a:gd name="connsiteY2" fmla="*/ 78193 h 2743212"/>
              <a:gd name="connsiteX3" fmla="*/ 122819 w 3293877"/>
              <a:gd name="connsiteY3" fmla="*/ 237010 h 2743212"/>
              <a:gd name="connsiteX4" fmla="*/ 180914 w 3293877"/>
              <a:gd name="connsiteY4" fmla="*/ 1023956 h 2743212"/>
              <a:gd name="connsiteX5" fmla="*/ 203979 w 3293877"/>
              <a:gd name="connsiteY5" fmla="*/ 1185356 h 2743212"/>
              <a:gd name="connsiteX6" fmla="*/ 612631 w 3293877"/>
              <a:gd name="connsiteY6" fmla="*/ 2264082 h 2743212"/>
              <a:gd name="connsiteX7" fmla="*/ 2171849 w 3293877"/>
              <a:gd name="connsiteY7" fmla="*/ 2532019 h 2743212"/>
              <a:gd name="connsiteX8" fmla="*/ 2422184 w 3293877"/>
              <a:gd name="connsiteY8" fmla="*/ 2465509 h 2743212"/>
              <a:gd name="connsiteX9" fmla="*/ 3087206 w 3293877"/>
              <a:gd name="connsiteY9" fmla="*/ 2143537 h 2743212"/>
              <a:gd name="connsiteX10" fmla="*/ 3203783 w 3293877"/>
              <a:gd name="connsiteY10" fmla="*/ 1995541 h 2743212"/>
              <a:gd name="connsiteX11" fmla="*/ 3293877 w 3293877"/>
              <a:gd name="connsiteY11" fmla="*/ 1849554 h 2743212"/>
              <a:gd name="connsiteX12" fmla="*/ 3293877 w 3293877"/>
              <a:gd name="connsiteY12" fmla="*/ 2133887 h 2743212"/>
              <a:gd name="connsiteX13" fmla="*/ 3222757 w 3293877"/>
              <a:gd name="connsiteY13" fmla="*/ 2223039 h 2743212"/>
              <a:gd name="connsiteX14" fmla="*/ 2503136 w 3293877"/>
              <a:gd name="connsiteY14" fmla="*/ 2565392 h 2743212"/>
              <a:gd name="connsiteX15" fmla="*/ 2232111 w 3293877"/>
              <a:gd name="connsiteY15" fmla="*/ 2635826 h 2743212"/>
              <a:gd name="connsiteX16" fmla="*/ 542319 w 3293877"/>
              <a:gd name="connsiteY16" fmla="*/ 2345567 h 2743212"/>
              <a:gd name="connsiteX17" fmla="*/ 96920 w 3293877"/>
              <a:gd name="connsiteY17" fmla="*/ 1191868 h 2743212"/>
              <a:gd name="connsiteX18" fmla="*/ 71529 w 3293877"/>
              <a:gd name="connsiteY18" fmla="*/ 1019346 h 2743212"/>
              <a:gd name="connsiteX19" fmla="*/ 6623 w 3293877"/>
              <a:gd name="connsiteY19" fmla="*/ 178315 h 2743212"/>
              <a:gd name="connsiteX20" fmla="*/ 34833 w 3293877"/>
              <a:gd name="connsiteY2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175506" y="0"/>
                </a:lnTo>
                <a:lnTo>
                  <a:pt x="149226" y="78193"/>
                </a:lnTo>
                <a:cubicBezTo>
                  <a:pt x="136827" y="128527"/>
                  <a:pt x="128121" y="181246"/>
                  <a:pt x="122819" y="237010"/>
                </a:cubicBezTo>
                <a:cubicBezTo>
                  <a:pt x="100634" y="470331"/>
                  <a:pt x="139609" y="739241"/>
                  <a:pt x="180914" y="1023956"/>
                </a:cubicBezTo>
                <a:cubicBezTo>
                  <a:pt x="188562" y="1076454"/>
                  <a:pt x="196412" y="1130747"/>
                  <a:pt x="203979" y="1185356"/>
                </a:cubicBezTo>
                <a:cubicBezTo>
                  <a:pt x="271754" y="1674130"/>
                  <a:pt x="336774" y="2013298"/>
                  <a:pt x="612631" y="2264082"/>
                </a:cubicBezTo>
                <a:cubicBezTo>
                  <a:pt x="1032949" y="2646196"/>
                  <a:pt x="1499262" y="2726349"/>
                  <a:pt x="2171849" y="2532019"/>
                </a:cubicBezTo>
                <a:cubicBezTo>
                  <a:pt x="2259876" y="2506576"/>
                  <a:pt x="2342402" y="2485683"/>
                  <a:pt x="2422184" y="2465509"/>
                </a:cubicBezTo>
                <a:cubicBezTo>
                  <a:pt x="2752924" y="2381814"/>
                  <a:pt x="2919303" y="2333175"/>
                  <a:pt x="3087206" y="2143537"/>
                </a:cubicBezTo>
                <a:cubicBezTo>
                  <a:pt x="3128886" y="2096462"/>
                  <a:pt x="3167762" y="2047097"/>
                  <a:pt x="3203783" y="1995541"/>
                </a:cubicBezTo>
                <a:lnTo>
                  <a:pt x="3293877" y="1849554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Papel de Parede Folhas 3D de Costela de Adão - Loja Parede de Papel">
            <a:extLst>
              <a:ext uri="{FF2B5EF4-FFF2-40B4-BE49-F238E27FC236}">
                <a16:creationId xmlns:a16="http://schemas.microsoft.com/office/drawing/2014/main" xmlns="" id="{E6C52C68-7B27-4CBA-F7C3-75B1167968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7" r="4" b="13774"/>
          <a:stretch/>
        </p:blipFill>
        <p:spPr bwMode="auto">
          <a:xfrm>
            <a:off x="8898128" y="10"/>
            <a:ext cx="3293877" cy="2743202"/>
          </a:xfrm>
          <a:custGeom>
            <a:avLst/>
            <a:gdLst/>
            <a:ahLst/>
            <a:cxnLst/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CF8903-3D21-5771-E06E-8B98CDB1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407249"/>
            <a:ext cx="4140014" cy="1330839"/>
          </a:xfrm>
        </p:spPr>
        <p:txBody>
          <a:bodyPr>
            <a:normAutofit/>
          </a:bodyPr>
          <a:lstStyle/>
          <a:p>
            <a:r>
              <a:rPr lang="pt-BR" dirty="0" err="1" smtClean="0"/>
              <a:t>Contact</a:t>
            </a:r>
            <a:r>
              <a:rPr lang="pt-BR" dirty="0" smtClean="0"/>
              <a:t>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6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A0B114-C3BC-CDF0-C02B-159DAD5CF5F6}"/>
              </a:ext>
            </a:extLst>
          </p:cNvPr>
          <p:cNvGrpSpPr/>
          <p:nvPr/>
        </p:nvGrpSpPr>
        <p:grpSpPr>
          <a:xfrm>
            <a:off x="0" y="0"/>
            <a:ext cx="12192000" cy="1690688"/>
            <a:chOff x="0" y="0"/>
            <a:chExt cx="12192000" cy="1690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8288924-7338-BB55-2694-4BC58E16B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11111" b="75347"/>
            <a:stretch/>
          </p:blipFill>
          <p:spPr>
            <a:xfrm>
              <a:off x="0" y="0"/>
              <a:ext cx="6096000" cy="16906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17D9320-1782-F3AC-F5B9-6EAF6E23B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6847" t="39570" r="4265" b="35777"/>
            <a:stretch/>
          </p:blipFill>
          <p:spPr>
            <a:xfrm>
              <a:off x="6096000" y="0"/>
              <a:ext cx="6096000" cy="16906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A9412-C4E2-6694-1128-CB2BBCCF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The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Plot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53CEA-E9B4-A6C4-1FA1-E5E98B19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algn="just"/>
            <a:r>
              <a:rPr lang="en-US" dirty="0" smtClean="0"/>
              <a:t>600,000 m² of buildable </a:t>
            </a:r>
            <a:r>
              <a:rPr lang="en-US" dirty="0" smtClean="0"/>
              <a:t>area</a:t>
            </a:r>
          </a:p>
          <a:p>
            <a:pPr algn="just"/>
            <a:r>
              <a:rPr lang="en-US" dirty="0" smtClean="0"/>
              <a:t>Access to the </a:t>
            </a:r>
            <a:r>
              <a:rPr lang="en-US" dirty="0" err="1" smtClean="0"/>
              <a:t>Coqueiro</a:t>
            </a:r>
            <a:r>
              <a:rPr lang="en-US" dirty="0" smtClean="0"/>
              <a:t> River and </a:t>
            </a:r>
            <a:r>
              <a:rPr lang="en-US" dirty="0" err="1" smtClean="0"/>
              <a:t>Mangue</a:t>
            </a:r>
            <a:r>
              <a:rPr lang="en-US" dirty="0" smtClean="0"/>
              <a:t> </a:t>
            </a:r>
            <a:r>
              <a:rPr lang="en-US" dirty="0" err="1" smtClean="0"/>
              <a:t>Seco</a:t>
            </a:r>
            <a:r>
              <a:rPr lang="en-US" dirty="0" smtClean="0"/>
              <a:t> delta and sand strip </a:t>
            </a:r>
            <a:endParaRPr lang="en-US" dirty="0" smtClean="0"/>
          </a:p>
          <a:p>
            <a:pPr algn="just"/>
            <a:r>
              <a:rPr lang="en-US" dirty="0" smtClean="0"/>
              <a:t>Capacity to build up to 5 sectors for various </a:t>
            </a:r>
            <a:r>
              <a:rPr lang="en-US" dirty="0" smtClean="0"/>
              <a:t>purposes</a:t>
            </a:r>
          </a:p>
          <a:p>
            <a:pPr algn="just"/>
            <a:r>
              <a:rPr lang="en-US" dirty="0" smtClean="0"/>
              <a:t>Environmental licenses obtained to implement various projects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9891C5-AB4D-FEA8-E6C7-55DAE21EC5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7358"/>
          <a:stretch/>
        </p:blipFill>
        <p:spPr>
          <a:xfrm>
            <a:off x="6567948" y="2145872"/>
            <a:ext cx="5152103" cy="37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A0B114-C3BC-CDF0-C02B-159DAD5CF5F6}"/>
              </a:ext>
            </a:extLst>
          </p:cNvPr>
          <p:cNvGrpSpPr/>
          <p:nvPr/>
        </p:nvGrpSpPr>
        <p:grpSpPr>
          <a:xfrm>
            <a:off x="0" y="0"/>
            <a:ext cx="12192000" cy="1690688"/>
            <a:chOff x="0" y="0"/>
            <a:chExt cx="12192000" cy="1690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8288924-7338-BB55-2694-4BC58E16B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11111" b="75347"/>
            <a:stretch/>
          </p:blipFill>
          <p:spPr>
            <a:xfrm>
              <a:off x="0" y="0"/>
              <a:ext cx="6096000" cy="16906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17D9320-1782-F3AC-F5B9-6EAF6E23B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6847" t="39570" r="4265" b="35777"/>
            <a:stretch/>
          </p:blipFill>
          <p:spPr>
            <a:xfrm>
              <a:off x="6096000" y="0"/>
              <a:ext cx="6096000" cy="16906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A9412-C4E2-6694-1128-CB2BBCCF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The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53CEA-E9B4-A6C4-1FA1-E5E98B19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pt-BR" dirty="0"/>
              <a:t>Indiaroba - SE</a:t>
            </a:r>
          </a:p>
          <a:p>
            <a:r>
              <a:rPr lang="en-US" dirty="0" smtClean="0"/>
              <a:t>Easy access through the </a:t>
            </a:r>
            <a:r>
              <a:rPr lang="en-US" dirty="0" err="1" smtClean="0"/>
              <a:t>Linha</a:t>
            </a:r>
            <a:r>
              <a:rPr lang="en-US" dirty="0" smtClean="0"/>
              <a:t> Verde (BA-099) and the Gilberto Amado </a:t>
            </a:r>
            <a:r>
              <a:rPr lang="en-US" dirty="0" smtClean="0"/>
              <a:t>Bridge</a:t>
            </a:r>
          </a:p>
          <a:p>
            <a:pPr algn="just"/>
            <a:r>
              <a:rPr lang="en-US" dirty="0" smtClean="0"/>
              <a:t>Less than 2 hours from the main beaches on the north coast of </a:t>
            </a:r>
            <a:r>
              <a:rPr lang="en-US" dirty="0" smtClean="0"/>
              <a:t>Bahia </a:t>
            </a:r>
            <a:r>
              <a:rPr lang="pt-BR" dirty="0" smtClean="0"/>
              <a:t>(Praia </a:t>
            </a:r>
            <a:r>
              <a:rPr lang="pt-BR" dirty="0"/>
              <a:t>do Forte, </a:t>
            </a:r>
            <a:r>
              <a:rPr lang="pt-BR" dirty="0" err="1"/>
              <a:t>Imbassaí</a:t>
            </a:r>
            <a:r>
              <a:rPr lang="pt-BR" dirty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/>
              <a:t>Costa do Sauípe)</a:t>
            </a:r>
          </a:p>
          <a:p>
            <a:r>
              <a:rPr lang="pt-BR" dirty="0"/>
              <a:t>88km </a:t>
            </a:r>
            <a:r>
              <a:rPr lang="pt-BR" dirty="0" err="1" smtClean="0"/>
              <a:t>from</a:t>
            </a:r>
            <a:r>
              <a:rPr lang="pt-BR" dirty="0" smtClean="0"/>
              <a:t> Aracaju </a:t>
            </a:r>
            <a:r>
              <a:rPr lang="pt-BR" dirty="0" err="1" smtClean="0"/>
              <a:t>Airport</a:t>
            </a:r>
            <a:endParaRPr lang="pt-BR" dirty="0"/>
          </a:p>
          <a:p>
            <a:r>
              <a:rPr lang="pt-BR" dirty="0"/>
              <a:t>220km </a:t>
            </a:r>
            <a:r>
              <a:rPr lang="pt-BR" dirty="0" err="1" smtClean="0"/>
              <a:t>from</a:t>
            </a:r>
            <a:r>
              <a:rPr lang="pt-BR" dirty="0" smtClean="0"/>
              <a:t> Salvador </a:t>
            </a:r>
            <a:r>
              <a:rPr lang="pt-BR" dirty="0" err="1" smtClean="0"/>
              <a:t>Airport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67DA5C-CB25-1637-E797-7C129DFB65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4709" y="1825625"/>
            <a:ext cx="5358581" cy="2926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6C1ECA-8214-F880-4A05-9836262A08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511"/>
          <a:stretch/>
        </p:blipFill>
        <p:spPr>
          <a:xfrm>
            <a:off x="6867831" y="4938292"/>
            <a:ext cx="4552336" cy="17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8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A0B114-C3BC-CDF0-C02B-159DAD5CF5F6}"/>
              </a:ext>
            </a:extLst>
          </p:cNvPr>
          <p:cNvGrpSpPr/>
          <p:nvPr/>
        </p:nvGrpSpPr>
        <p:grpSpPr>
          <a:xfrm>
            <a:off x="0" y="0"/>
            <a:ext cx="12192000" cy="1690688"/>
            <a:chOff x="0" y="0"/>
            <a:chExt cx="12192000" cy="1690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8288924-7338-BB55-2694-4BC58E16B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11111" b="75347"/>
            <a:stretch/>
          </p:blipFill>
          <p:spPr>
            <a:xfrm>
              <a:off x="0" y="0"/>
              <a:ext cx="6096000" cy="16906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17D9320-1782-F3AC-F5B9-6EAF6E23B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6847" t="39570" r="4265" b="35777"/>
            <a:stretch/>
          </p:blipFill>
          <p:spPr>
            <a:xfrm>
              <a:off x="6096000" y="0"/>
              <a:ext cx="6096000" cy="16906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A9412-C4E2-6694-1128-CB2BBCCF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Project </a:t>
            </a:r>
            <a:r>
              <a:rPr lang="pt-BR" dirty="0" err="1" smtClean="0">
                <a:solidFill>
                  <a:schemeClr val="bg1"/>
                </a:solidFill>
              </a:rPr>
              <a:t>Option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53CEA-E9B4-A6C4-1FA1-E5E98B19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pt-BR" dirty="0" err="1" smtClean="0"/>
              <a:t>Events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 - 17,551 </a:t>
            </a:r>
            <a:r>
              <a:rPr lang="pt-BR" dirty="0" smtClean="0"/>
              <a:t>m²</a:t>
            </a:r>
          </a:p>
          <a:p>
            <a:r>
              <a:rPr lang="en-US" dirty="0" smtClean="0"/>
              <a:t>Commercial and Hotel Complex - 183,679 </a:t>
            </a:r>
            <a:r>
              <a:rPr lang="en-US" dirty="0" smtClean="0"/>
              <a:t>m²</a:t>
            </a:r>
          </a:p>
          <a:p>
            <a:r>
              <a:rPr lang="it-IT" dirty="0" smtClean="0"/>
              <a:t>Condominium 1 - 36,443 m² (54 plots</a:t>
            </a:r>
            <a:r>
              <a:rPr lang="it-IT" dirty="0" smtClean="0"/>
              <a:t>)</a:t>
            </a:r>
          </a:p>
          <a:p>
            <a:r>
              <a:rPr lang="it-IT" dirty="0" smtClean="0"/>
              <a:t>Condominium 2 - 161,770 m² (151 plots</a:t>
            </a:r>
            <a:r>
              <a:rPr lang="it-IT" dirty="0" smtClean="0"/>
              <a:t>)</a:t>
            </a:r>
          </a:p>
          <a:p>
            <a:r>
              <a:rPr lang="pt-BR" dirty="0" err="1" smtClean="0"/>
              <a:t>Villas</a:t>
            </a:r>
            <a:r>
              <a:rPr lang="pt-BR" dirty="0" smtClean="0"/>
              <a:t> - 165,565 m² (60 </a:t>
            </a:r>
            <a:r>
              <a:rPr lang="pt-BR" dirty="0" err="1" smtClean="0"/>
              <a:t>plots</a:t>
            </a:r>
            <a:r>
              <a:rPr lang="pt-BR" dirty="0" smtClean="0"/>
              <a:t>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AAE373-E952-76B2-6398-A12ADF80F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4" t="1414" r="264" b="1334"/>
          <a:stretch/>
        </p:blipFill>
        <p:spPr>
          <a:xfrm>
            <a:off x="6302477" y="2428109"/>
            <a:ext cx="5684356" cy="31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59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A0B114-C3BC-CDF0-C02B-159DAD5CF5F6}"/>
              </a:ext>
            </a:extLst>
          </p:cNvPr>
          <p:cNvGrpSpPr/>
          <p:nvPr/>
        </p:nvGrpSpPr>
        <p:grpSpPr>
          <a:xfrm>
            <a:off x="0" y="0"/>
            <a:ext cx="12192000" cy="1690688"/>
            <a:chOff x="0" y="0"/>
            <a:chExt cx="12192000" cy="1690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8288924-7338-BB55-2694-4BC58E16B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11111" b="75347"/>
            <a:stretch/>
          </p:blipFill>
          <p:spPr>
            <a:xfrm>
              <a:off x="0" y="0"/>
              <a:ext cx="6096000" cy="16906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17D9320-1782-F3AC-F5B9-6EAF6E23B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6847" t="39570" r="4265" b="35777"/>
            <a:stretch/>
          </p:blipFill>
          <p:spPr>
            <a:xfrm>
              <a:off x="6096000" y="0"/>
              <a:ext cx="6096000" cy="16906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A9412-C4E2-6694-1128-CB2BBCCF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Ecoturism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53CEA-E9B4-A6C4-1FA1-E5E98B19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Bordered by the </a:t>
            </a:r>
            <a:r>
              <a:rPr lang="en-US" dirty="0" err="1" smtClean="0"/>
              <a:t>Coqueiro</a:t>
            </a:r>
            <a:r>
              <a:rPr lang="en-US" dirty="0" smtClean="0"/>
              <a:t> and Real Rivers and with direct access to the sea through the </a:t>
            </a:r>
            <a:r>
              <a:rPr lang="en-US" dirty="0" err="1" smtClean="0"/>
              <a:t>Mangue</a:t>
            </a:r>
            <a:r>
              <a:rPr lang="en-US" dirty="0" smtClean="0"/>
              <a:t> </a:t>
            </a:r>
            <a:r>
              <a:rPr lang="en-US" dirty="0" err="1" smtClean="0"/>
              <a:t>Seco</a:t>
            </a:r>
            <a:r>
              <a:rPr lang="en-US" dirty="0" smtClean="0"/>
              <a:t> / BA delta, Villas Real </a:t>
            </a:r>
            <a:r>
              <a:rPr lang="en-US" dirty="0" err="1" smtClean="0"/>
              <a:t>Pontal</a:t>
            </a:r>
            <a:r>
              <a:rPr lang="en-US" dirty="0" smtClean="0"/>
              <a:t> offers water leisure and </a:t>
            </a:r>
            <a:r>
              <a:rPr lang="en-US" dirty="0" smtClean="0"/>
              <a:t>ecotourism.</a:t>
            </a:r>
          </a:p>
          <a:p>
            <a:pPr algn="just"/>
            <a:r>
              <a:rPr lang="en-US" dirty="0" smtClean="0"/>
              <a:t>Access to </a:t>
            </a:r>
            <a:r>
              <a:rPr lang="en-US" dirty="0" err="1" smtClean="0"/>
              <a:t>Mangue</a:t>
            </a:r>
            <a:r>
              <a:rPr lang="en-US" dirty="0" smtClean="0"/>
              <a:t> </a:t>
            </a:r>
            <a:r>
              <a:rPr lang="en-US" dirty="0" err="1" smtClean="0"/>
              <a:t>Seco</a:t>
            </a:r>
            <a:r>
              <a:rPr lang="en-US" dirty="0" smtClean="0"/>
              <a:t> / BA directly through the Rio Real. The region has 30 km of beaches, as well as incredible dunes and diverse scenery with views of the sea.</a:t>
            </a:r>
            <a:endParaRPr lang="pt-B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DD5739-366D-7870-5C34-53FDAF3583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119" y="2240392"/>
            <a:ext cx="5614664" cy="31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25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Papel de Parede Folhas 3D de Costela de Adão - Loja Parede de Papel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4" name="AutoShape 4" descr="Papel de Parede Folhas 3D de Costela de Adão - Loja Parede de Papel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6" name="AutoShape 6" descr="https://powerpoint.officeapps.live.com/pods/GetClipboardImage.ashx?Id=60addc4a-6f86-4ed1-994b-27566f2cb4e7&amp;DC=PUS9&amp;pkey=61d967bf-2313-4173-ab28-e24bd2b7c159&amp;wdwaccluster=PUS9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8" name="AutoShape 8" descr="Papel de Parede Folhas 3D de Costela de Adão - Loja Parede de Papel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 flipV="1">
            <a:off x="1237957" y="928467"/>
            <a:ext cx="1704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10" name="Picture 2" descr="Papel de Parede Folhas 3D de Costela de Adão - Loja Parede de Papel">
            <a:extLst>
              <a:ext uri="{FF2B5EF4-FFF2-40B4-BE49-F238E27FC236}">
                <a16:creationId xmlns:a16="http://schemas.microsoft.com/office/drawing/2014/main" xmlns="" id="{0AA4FE3D-9DA4-9FFB-1B13-37A803F3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632"/>
          <a:stretch/>
        </p:blipFill>
        <p:spPr bwMode="auto">
          <a:xfrm>
            <a:off x="0" y="10"/>
            <a:ext cx="5134687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 flipH="1">
            <a:off x="5261316" y="810622"/>
            <a:ext cx="65274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 smtClean="0"/>
              <a:t>Villas</a:t>
            </a:r>
            <a:r>
              <a:rPr lang="pt-BR" sz="3200" dirty="0" smtClean="0"/>
              <a:t> Real Pontal</a:t>
            </a:r>
          </a:p>
          <a:p>
            <a:endParaRPr lang="pt-BR" sz="3200" dirty="0" smtClean="0"/>
          </a:p>
          <a:p>
            <a:r>
              <a:rPr lang="pt-BR" sz="3200" dirty="0" smtClean="0"/>
              <a:t>Português</a:t>
            </a:r>
          </a:p>
          <a:p>
            <a:r>
              <a:rPr lang="pt-BR" sz="3200" dirty="0" smtClean="0">
                <a:hlinkClick r:id="rId3"/>
              </a:rPr>
              <a:t>https://youtu.be/8cTiZN0YHm0</a:t>
            </a:r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err="1" smtClean="0"/>
              <a:t>English</a:t>
            </a:r>
            <a:endParaRPr lang="pt-BR" sz="3200" dirty="0" smtClean="0"/>
          </a:p>
          <a:p>
            <a:r>
              <a:rPr lang="pt-BR" sz="3200" dirty="0" smtClean="0">
                <a:hlinkClick r:id="rId4"/>
              </a:rPr>
              <a:t>https://youtu.be/ipLfqU75zE8</a:t>
            </a:r>
            <a:endParaRPr lang="pt-BR" sz="3200" dirty="0" smtClean="0"/>
          </a:p>
          <a:p>
            <a:endParaRPr lang="pt-BR" sz="3200" dirty="0"/>
          </a:p>
        </p:txBody>
      </p:sp>
      <p:sp>
        <p:nvSpPr>
          <p:cNvPr id="5130" name="AutoShape 10" descr="data:image/jpg;base64,/9j/4AAQSkZJRgABAQEAYABgAAD/2wBDAAUDBAQEAwUEBAQFBQUGBwwIBwcHBw8LCwkMEQ8SEhEPERETFhwXExQaFRERGCEYGh0dHx8fExciJCIeJBweHx7/2wBDAQUFBQcGBw4ICA4eFBEUHh4eHh4eHh4eHh4eHh4eHh4eHh4eHh4eHh4eHh4eHh4eHh4eHh4eHh4eHh4eHh4eHh7/wAARCAHvA2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bbS7am20ba/UFI/NHFkBWjFWjbuADsOD04pZLSVE8xkIU96XtI9wdKfYqYpMVKVpNtWmZ8rI9tJtqXbRtouFiLbSbeKl20badyGRbaXZUmKNtK4WI9tGKk20Yp3FYjxRtqTbRtpXFYj20YqTFG2i47ERWk21Nto20XFYh20bam20YouOxEFpdtSbaNtFx2I9tKFqTFG2lcaiR7aNtSbaNtFx2GbaNtP20uKVxWI8e1GPapMUYouFiPbRipNtG2i4miLZShal20BaLk2I9poxUu2jbSugsR7aULUm2l20rjSIwKXFO204LUSVzaMmhq1LGxpuKULWTpo2VeSJhJS76gNLWMsPFm8cdNEpamlqZzRWbwxusxYuaXNJSrWcsPZGtPHXdmKOtPU0ADFHFY+zbOz26W5Kjc1Oj1UDU4PR7Bsn65BdS+jVIrVQRzmrUXWs5UuXc6Kdf2mxeharcMhArNV8d6esx6VzuNzrUrGzBN8wrWtZeK5iCY5FbFpN8uSawqUzelUubIlGKY0tUDdKDjNOW6Q1h7Nm3Mi1kk08ZAqFJl9acZ1qWmMkPSliXruqLzl9aesy460rMLkhjFAjpvmr604TJ6inqPQXyc0029SCZfWlEgNK7HZEaw08Q1ICKcCKVx2GLb0kinpUwemswpXArNGWGKgePb71alkAFUpJMmqRLIZ2wKpSy1PcyDBrNmbrzW8IXMZzsLLN71CJ/eqs8hzioQ5rsjQVjilidS+Z/ehJqo7s0hkxV+xRH1k0/O460xpveqHncdaY9x71P1cp4tW3LzTY71G11jvWc8zGoTI3rW0cKc88dbY1ftXvTlu/esjeacshq/qyM1jm+ptpde9Wre8A/irnBMcU5Lhg3Ws5Ya5vHGq518d2MdaWS7GOtczHeYHWle+z/ABVz/VHc6frsbbm293z1qJrr3rDa8z3qJrs561osI+xk8fDubbzjPWoZLj3rKN0cdaie4Y961jhmRLHw7mk91jvVSS9bJqm0rGo2Ymt4YbuclTHX+EvpdljyalaXK9ayQTUiyEU5YddCYYzpILoZNVCtWnbNQkV10bpWOLEWk7ohK03FTFaTbXSmcLRFtpMVKRSYpisR4oxUmKMUBYjxSVJto20BYv3NnJFO0ZU5Bp9lp8s06qqZGea7WWxWabzGQZPtVm1so4W+VBmvH/tFqNup9GsqXPe+g2w02AookiHA9KbrGkRz25iUBQfStRGZO3FLLIhHNeY60+bmPWVGDjytHmusaPJYtn7y+tZRWvRtXWOaB14IxXB3MW2VlHrXuYLEupG0tz5vMcFGlK8Nint5o21bgtmmbatSyabcopbym2/Su11Yp2bPOWHnJXSM/bSbanZMGm7atSMXC25FtpStSbaNtO4uUjxSbalIpNtK4uUZtpNtSbaMGi4uUjxRtqXbRii43Ei20bakxRii4rEZWjFSYo20XCxHt4pcU/bS7aVwSI9tLin4oxRcdiPFG2n4pQKLhYZto21Jil20XJsyLbS7akC0baLhYj20bal20baLhYj20bak20baVwsR7aNtSBfanbaLi5SILS7ak20u2i5XKR7eaNtSYoApXGkMC+1BWpMUYpXHYj2ilC0/FKBSBIj2UbKkIoC0DSI8UVJijbUMtaDBS07bRtqUkim2xtKBS0uKGCHx9c1ZWTAqp34pwJrkqwuz08NWUVYteZSiSqoJp/NZqjc2li7F2G4Cmri3+BWMKXJ9TVPDRZmsfKOxpTXzE8Go1vXH8VUTSULDxQ/r0nubMWosB96nHUz61jAmmOWrKWGj2N4Y123NhtUbP3qVdWcDrWEWOacrULDRCeMktmbn9rSHuami1RieWrBWpFOKv6rAw+v1L7nTRaj/ALVXobwEda5BJGBqyt4yjANc1TB9jspZl/Mdat4v96nfbV/vCuQ+2yf3qQ3kh/iNYvAs2/tSJ2Bvk/vCo3v0/vVyRu5P7xphupD/ABGmsAxPNUdRNqCY61Rlvxng1hNO5/iqMyMf4q1hgktzCeaN7GrPfZ71Vkuc96pFietNzXTHDRRyTx8mySSTcabvNMNJmt1TSOWWIbZJ5hpGkNM+tFUoIh15CFjSZpaTFWkjP2jEzSGl7UYp2Qc7GUtLijFBF2JmjNKBRtpWLUmJmkJpxppFNIJSYmaM0baMVVkRzMQmkpcUUBdjSKb3p5FJimhXG0uKdijFBV2Mop+2jFUhojoxT8UmKdxNEeKNvNSYoxT5hWI9tG2nkcUYp3CxHtoxT8UYouFj1sW7quCvSgR4Oa042SZfeobiMKpNfHKofduJRcgdarXksaxfNipLpsZrI1GXfGVraKuyJOyMnU70iYlDx6VWttNe9kEhUBT6VFcYLkNW1ocgUAJnA616XN7OHu7nmez9pP39i7pmiW9qu4ruY9zV2eKHyyrKMVOkylRUdxG0iEKMk1wSnKUryZ6EacYRtFHC69arHclo1wprKK12Wp6XdyIRs47VzdzZTQn542H4V7WExCceVs+ex2FkpcyRQoqVkwabtrt5kzyXFoZijFPxRtp3FYZijFPxSbaOYLDcUm2pNtJto5gsR7aNoqTbRto5gsR7aNtSbaNtFxDAKNtPC0uKLisR4o21JtoApXCwzbRipMUYo5gsR4o21JijFFwsR7aXbT8UuKOYLDMUbafijBpcwDNtLtp+KMUXEMApdtPxRtouMZilxTsV1XgpwdL1zfBayfZ7FpoTJbxuVfI5yQT+HSsa1b2ceaxrRp+0ny3OS20uK674blbrxdBbXVvazw3BkaRJLdGBIRiMZHy89hiuZu5HuLhppAgZsZ2IqDjjooAFJVm6jhbZX+8JUUqanfdlfFAWut8Fln0vWEW2gneG18yHdbJIwbeo4yCTx2qXwZBcrLqn2rT08sWU0ymazUgSAcEErx9OntWM8Vy82mxrDCuSi77+Rxu2jbViVnmmZ2A3ucnaoUZ9gOBXU6/pVt/wiNtNaQhbjTpjb3pGMszANk/RsrWk66g4p9TOFBzUmuhx+KMU/HNdP8NwkniFbWaC3mhkjkZllhV+QhI6g45p1avs4OXYVKn7Sah3OVC0u2un8O3CatrFvpepWtrJDcv5W+O3SKSMngMGUDoexyKwr+1ezvri0k+/DI0bfVTg/wAqUK15OLWu45UrR5k9NirtpQtdbrul2f8AwiVtcWKDz9OnNrfEjDF2AbJ9g25R9K5UClSrKrFtFVaTpNJjdtG2n4pQK0ZmmR7aNtSbaXFTYrmZGBTgKdj2oxQLmY2gU7HtRimK7EoxTttLtpNlK4w0hGRTytJikPmaIjHzSqlS4pcVJSmxgFPFKBRincYCilpaVxiUlONJigQhpu6nYpu2goM0maXbRigTExQVNOxQBTuZjD0op+KTFO4rDaCKdijFO5NhvejFOxRtppjsNxSYp+KQimOw3bSYp+KO9AWGYoxUmOKTjNK6HYZto20/FJimAwr7Ubak4pKdwaI9tJtqXFJii4rERWjbUpFJincfKR7aNtSEUYoTHYj20Yp+KMU7gR7aNtPxQBRcZGV4o21JjrRincLEe2k21LijFFxEW2k21LSEUrjserWcjqcjPFTXN1uX5qoNcFOMioJ7rK9a+SUbs+4Eu5BknNYt1JuJxTtQu8VlNOTnmuynFmE5DCu+XpmtzRrdotxYYFY9m6i4Ut0zXSwurIORitKs3axnTgr3HMzfdXirFtMwAVgQ1RYVeaeHHUHmuZs3saBZHXJrN1KGCRDuUVFLeKj7d3WqWoXwVTk9qIRd9BScbanPaxAkUxKdDWftq3dzmZz6VXxXvUHLl1Pl8YoOfukeKNtSYNJXRzHHyjStN2mpKSlcOUZtNGKfiinzC5Ru2kIp9FFxcozFG2n4pcUXBRI9tLtp+KMGlcfKR4oAqTHrS7aLk8pHtpdtSYoxRcfKRlaNtSYoxQmHKRbaXbUgFGKLisR7aXbT8UYpXJaGbaXbThS0cwuUZtpcU7FL+FFxqIzbXVeCYJP7L144UCawaKPLAbnyOBmuYpRWVan7SPLc2oz9nPmtc6b4aQvB4wt5pcJHB5iyszABSUYfzqnpWgTy3Uj30aw20cbuxaVRkhTgDnnnFZthZ3F5K0duudql3YnCoo6knsKsXmlXFvZi8EsE8G/YXhkDbW64I6isJq1Rvms2kv61NoyvBJwuk7/1oa/gyGZdL1p0wpktNkR3hSzb1OBz6VL4K+2NNqgmkbb9hmhG+QYMhHAGT1rn7HT7m7R5IwqQoQHlkbai56ZJ7+1Pu9MuLaAXG6Oa3LbfNhfcob0PofrUzpxk5Lm3Kp1JRUXyuyLHh7T5m1MzSQgpaEuylgMsoyq9ecnFbfhW6k1RtV0u6t7aCO9iYSTKAu2UZZS2TzyD+dctZ2lxdzeVbxmR8FjjgADqSegHvV19GuBazXENxa3CwjdKsUwLKOmcd/wzTrQjLSUtdLeQqM5Qs4x01v5/gZl1bS207QzLsdeoyDXR/DiNl8RJcNtWJIpAzswABKMB1rL0nSbzVJWjs1jeRQWKtKqnA6nk0SaVeJbSXKLHNDHjzHhlVwmemcHiqquM4um5asmjGUJqoo6Iu+GrVtN1m31PUmjt4LVvOIMil3I5CqoOSSfwqPSo7jUNcm1V40YLI9ywYjDPyyrgnu2B9M1k4zVjULG6sZUiuoWiZ41lUMOqsMg0nT1d3q1b5Ap6Ky0Tv8zpfC1z/ag1XSrqC1givYW3yqAm2ZTuQkk+ufzrkbi3kt5TDMuxx1Gc0YoxVU6ahJtPRk1KntIpNaoYFo21JiitrmXKMxxRg1JxRii4cowCjb70/FGKVw5RoFGKcRS0rlKIzFGKfSFaLj5RmKMU/bRtpCsMxS4p+2k280BYbijFOAoxQGo3FApxWjbTuhoSkpaKBiY96TFPxSYpDsJijFLijFAhMUYpcUYpisJSYp+2kxRcGhMUmKdijFFxcomKMUu2l20XDlG4pMU80lO5VhmKNtPoIp3JsMApMU+igdhmKMU403rUylY1p0XIQ0ynGkqfaG0cOuooopB1qVIwepodRBHCtsYoLfdBNPEDY5wKmUqowoo3E1i60uh2Qw1Jb6lR1KtikzxVmRVIquwArSFVszq4aG6EGDRt+tNPWpRyK1U7nHUpKOwzFGKfRV8xjYZijFP60nei4WG4prcVIaa4zRzFcpHu9qCTTgtFS22aKyOpl1IY+8M1Vl1DI+9VH7HIW+ZqZNa7B9/Jrxo04o+ndSRJNP5mRuqq7YPWmGN81ctdMllYFjhfrWySRk5XGW3zN61tWVwFG09BVFrKS3ZghDCocyK3Q5qJLmGp8psvdszfKeKhN6wYoG5rKlmkRDJ27iqbXh3buaSo3B113Ne6kLENvAIqMss6bWPNZEl8zdBiiK9ZDWqpNGTrRZPcRbDUNLLd+ZTE6da7KUnbU8rE01e8R9Nalp6RM4JFbOajuc0KUqmkURYo21I8bKORim0KaYp0Jw3Q3bRtp1FPmM1EbtoxTqKLj5RBS0UUuYVgooFLxTuHKJilFGKcqk0nIfJcbSVMbebbu8tseuKgO4GlzplOk+qHUU07s+1ByBT5iXAdQaRaKLkcoooxQKd2ouHKJRilopXBRACl20DrS0XDlExSgUUUcw+U2/C99ZWv2y01GOQ2l7EIpJI/vRkHII9eR0qbVtHNppDXmmalHf6ZJIokKrtZHGcBlPI6mqOkXdlDa3dpfQzPHcBCrREbkZScHB69TUsmoW8GkS6dYrMVnkV5pJcAnbnaAB06muSSkp3j3Xozpi4+ztLz9UXtWRYPAOjrHgCa4mkl92GAP0pfB4SbRfEEEuDELLzcHs6n5T+tZsGpRPpH9k38cj2yyGWJ4iN8bYwevBB9Kim1CO20ubTtNSYJclTcSy43OF6KAOg5565rNwnyuHW9/wAbm0ORyU79LfhY1tCCp4I164Q4lLwxkjqFLcj8az9M03VZ7Wa5s1Qw7CJW85BtUn+IE8DI71V0XU2sYbq0mhM1ndoFnQHDcHIZT2INXLXVLCx0rUrO0iu5Wvo1jzLtURgNnPGc/pTbqQcuVXu1+g/ZU5KN3sn+po/DYD/hJHVmwPs02SBnHyn86fp6w2HhjVLzTJnvDMq20/mR+WYFY9duTnOMZzxWZ4N1S10e8e6uYbiVzG8aiNgBhhgnmptK1PT7SHUrGSG6eyvI0UYZRIrKcg9Mdc1FSE3NtLTT52YoShGCjfXX5XRR0K0F5qcUbqWiXMkuCB8ijJ5PAzjH1IrofFiXWp+FrHVrnabm1ka3uMOrZVjuQ/KeAORWHZXVjb6ddQ7boXE6bCylduAcgevJC5+lWtD1ays9I1DTryC4mS9ChtjABCpyrDI69aurGbmppbP/AIf+vIzpOCi4Se/9IwQKXFOfZ5jeXu2ZO3d1x2zRXXc5LCAUUtAouOwlFFFFwsFFFBIouFhaKQnFM3EuO2KVyuVkneikDAU1pV9Rmi4+UfR+NRrICafRcTiLRQCKWlcLISjNFJincXKFFGKKV0FgoHWigUrlJAaBS0U7jsIRS0UUXDlEo70poFNMloKKKKOYLBRS0UcwWEopaSncVhKSnCg0XCw2ilNHei4WENJinUUuYfKMK00ipTTaW5rGTiRMGpu1qmxRiixXtGRqtOGRTqQ0uVFOvK2gh3UbiKWkNHKiFXmuo0s1JjinUGmopD9tKW5Gy80AECn0lWiWxRzRRQadyLBSUE0UXFYKKQ0UDCkopelFwSNhiWH3qQW+5d27Jqn5pPQ1NFcY7153I+h7yqX3NG0itwymRAR3zVyRYsgwgr7VlwyNndkH2rQjmTI6Y71nJO5pF3LEEZc/Niri2kL8sq7vWqqSI33eKkWbnG6sZNmisZWq6fGC3l/Ln9axp4Ujj2YzzzXUzwCU/erG1DTZVYsh3DP5V00ai0uzmrU3ZtIxSq/3RTTGjc7RUsilW2sMGk2MRwK7ro8zklcjEajtThgClVDUxiTyx/eoc0ilRk0QVJBKUPtTWQj3pAuRntRJxkh041ISukTXEm4cVXLYFKduKbgZqYWjsaVbz3HL83SpYoWlcKq5NWrCG3YAs4Vh61qrbW5QsjKD6g1E8QloOGBvrcxZ7VoxyOagMbehrWnVh8hYMBUauq4OBnvmlGs7BPCRvpoZm1vSkro47a1mjz5a5I7VjXlv5c5jTmqhXUnYwqYRwVypS1L5D55XFQsMN6Vrzoy9i1uT2sfmShT3restORMSMARVHwrp39q6pHZJcpBM/wBzepIOASenTpW3bQNcW9w1neRXDW0Zkkj2sr7R1IyMHH1rhxNXW1z1MHSio3aHSRxmPbgCsDVLLy23IK3tIjTUobqRbxIjbRNNIrIT8gxkjH1pk9g02mSajbXEV1bxOElKghkJ6ZBHT3rCnUdOR1VaUasTkwpJxSMpFaiWTyzJHCm53YKoHck8VN4h0mTStSmsLgqzx4wy9GBGQa7ViI8yR5ssC7XMTFFbOl6It9YXd39ujiFogeVWjYkAnAxjrWO+A5AORng+taxqxk2l0OKph5wSbQlKKv65pF1pCWbXWMXUAmTHYHsffp+dZiyLmrhNSV4synBxdpIkorV0DSU1aO6ZbyOFraFpnVkJ+RcZIx9aSPSftUM0mn3cN20KGR4gGV9o6kAjkDvipdaKbV9hqjOydjMFOqbTbO41C+is7VN80hwozj6kn0A5q9a6Xa3d0LK01KOS6Y7UVoyqO3oGPr2yBmlKrGO4RpSlsjLxQBzSyI0cjRyKVdSVZSMEEdRSZq+YnlHCnVHupQwpMaiPoNX9LtYJkMk7cdhUGoRwxyjyc7cd6yVROXKdHsXGHMVsVZntVjsLe4BJMrOCPTbj/Gq2a0L0/wDEksP9+X+a1Um7oiK0Zn4paZu5pc1Zi0OopoajNFxWHUnem5ozRcVh1BIFCqzfdUn6DNI0bFtuxt3pjmlzFJMXcvrRUbxMh+ZWX6jFKEdj8is30GaLj5RxdR700K0jegphik37TG270xzT/wB5HwylfqMVEm+htTUVuSBAo55qGTg8HinHewJ5wOT7U0rnvmlG/U1nKHQjK5Oc05I1JpyoScAEn0FPMboMmNgPUitLmDDy1FKKZvGcDmnESY/1b/8AfJqWydRcUoNNOQcMCD6EUgNBNiTJpaj3Uu6mFh9JTd1GaRaQ6im0UDsOopoqRomVQSvWlcfKxtFNoBpkjs0d6bmlzQA6im5paQuUWjNJRTuFhe9FJRRcSiLSGjvSZouOwtJRmkzxTuHKLnmjNNzRmqFZimkpC1JmmUkOpKY7YGaRX3dRigbJaaabupc8UE8oUlLmjNAuUKDSE0UikhKKDRTHYKKKKdxWEoxS0U7hyhRRRQFgpKWhuMZ4zSHYhim29akE2TVLdikElRyI6lUaNeC4C96uwXA7mudVz2NTR3DKetZyo3NYYix1KSoBkNTWugJMKa54XxxinJelTWPsGb/WUzoXupFX5WqCS+l2kZGaxm1B81E11Ix601QaD6wu5YupGY5PU1GkpC+9N85WX5jzUTspPynFapdDFyW5bDbo9x4IpEkjPXNVN2BjdTGbH8WaOS41VSLLk7jtzihd1VBI3rR5rVXs2J10WmFJ3qt5retCuSetHIwVVdi/GSfSp4ZHjbBbA+tZYkI/ipwmYfxUnTY/bo2ZZtycEZqsZyOGGao/aXx2ppuG9jUqk0DxCZpR3MsREiEipVvYWl8x0w3c1jG4ft0pjTMe9P2NzP6xbY3Z7qFzkcVSnZG5XrWcJG/vGneY3rTVKwpV+bc6r4av/wAVvpy+rP8A+gNUlprOm6SL1rV57m4uIHgUtGEVA3U9SSfyrC8Oay2i6kmoR2sU80f+r8wsAuQQeARng1SupklneSOFYVboikkD8TzWMqHPUbltZfqaRxPJBKO9zsfAcsLJrhmDmMaZJvCnBxleh5q5JNDD4I87S98VrPd+Xdea25y4GVGQANv4da5PQ9c/su3u4UsYZjdRGGRnZgdhxwMH2p9lr8lvpV5pTWcEtpdSCXYxbMbDoVIP86ynhpObaXVGsMXFRSb7m94deHzJrp544xBGdjuTgSNwvTJ9T+FX/GCLeaHpmsLNFM6qbWeSMnaWX7p5A5IrizqoGjHTls4lBcSNKGbcWAwCecdz+dWdP8QNa6JNpL2ME8Ezh3Lu+dw6EYPHpRLDT5lNdPyGsbG3K/6Zu+Gip8P+I9rA/wCipnH+/WHoltFdapFHMwWBcyTMegReTTdH146bYXVothBMt0gSVnZgSAcgDBwKisdWjt4LiL7BE5nBUuXYELkHAwfUCtI0pxcrLcylXhNRuzqdWC6t4HnkNzBcXWnXZl/cljiKQ8jkD+KuG71q6Frz6Ql0sdnDP9piaGTzGbBQ9RgH261lTSLJIzpGIlJ4QEkD861oU5U7x6HLiJRnaS3Oo8AN/wAhz/sEz/8AstSfDFkHjC2aXHlCOUyZ6bfLbOaxdA1s6Ql0qWUM7XMLQOzsw+RsZAwfbrSHW2htZYNPs4LLzlKSyRlmkde65YnAPfGM1M6U5Oat8QQqQioNvY6H4cNG15rG3Hn/ANlz/Z89d3HT3xWF4fLnXdPEf3/tMe367hWfpuoXWnX0V7aSeXNEcqev1B9QRWhBrUNtdm9s9NggueSjb2ZYm/vKp6Edsk4odKUZSa1uhKcZRinpZl/x5Jbt4x1Q22Nnnnp03fxfrmsTdUDzM7lmYsxOSTySaBJWtOHJBR7Gc5Kc3LuT5pwxUG7PelEgzyat3BWNOO7SOMKoxUVxOsi56YqgZAzU4soXg5+tZqCTLdRtWJd/NaF63/Ej08/9NJv/AGWsVpCf/rVo3j/8SHT/APrpN/7JVSWqM4tWZW3Ubqr+ZS+YKuxkyfdRuqv5gpRJRYVyxuoDVB5g9aBIM0Bc6f4fXM0Xi3T44ppESSZVkVWIDD0PrVeTULz/AISkz/a5/NFwUD+Yd23djGfSo/BE9vb+JbK7ubmGCGCUO7SNjj29ahlEf/CSEi6tjGZ/M8wSfJjdnr61ySivay06HVGT9lFX6mt8RbiaXxZexSTO6RyYjVmJCggdPSj4fzTQ+KdPWGZ1SWUCRVYgMPQ+tHiaOz1XxZc3UWr2CWk0oPmNIchcDJxim6Fc6fb+OvtSXUENhBdMyszYBTJxj8Kx/wCXHJbob2/f89+pf1i119vF891Gbj5blhG4nAKpuPA54GO1UPiLPNL4vvo5JndI5cRqzZCjA6elVNXeKbxdNPFeWzQy3LTLJ5nyhd2efQ1J4xeC/wDFlzPa31q8Fw5ZJPM4AAHX0opRanFvt29Aqu8JJd+5r+Cra0ms5tLuI0Nxq0EggZj9zZyv5sD/AN81x8gMbsjDDKSCD2Nb0ut3FjrtvHp97b/ZYNghIKldq+pxxkgk/Wq3jr+z2124vdMu4Jra4feFRslWIy2R9c1pS5lUd9pamdRRdNW3iZcNxLBKs0MrxSL910bBH4iuq8d6vqdt4pmSDULlEEURChzt5jUnjpXGQ5mlWPzETd/E5wo+prp/GC2epeIJryDVrAW7JGoYuSflRQeACeoqqkY+1jddH+gUnL2UrPqv1E8b2sNpfade2ka2/wBssYrorHwFkOc4HboDW/fw+INTg8P/AGO8ukSSxTzpRMRzubLEZyTiuQ8VatDqmo2yWu4W1rbR2sLSDaWC/wARHbJJ/CtXWJkkTRJLHVLFZ7K0SNmMo+VwxPpz1rndOXLC++u5qpx5p22020MXV9SuNSmimuWZ5UiEbOxyWwTgn8MflVPdVrXks7Z7WC1uYbkrbjzpIiSpkLMSPwBA/Cs3zK7qaXKrI46nxO71LG400s3rUXmDFHmCtEjO4/L/AN6nxs38RFQeZS+YKGguWg1O54qqJMVILj6mpaZpFq2p3HgSHTdQs5rHULODfLItvDPt+dGZZCD78qBWPo6R/wBrOl+P3dqS0qkZyQcBfxYgfjTNO+2x+Gri+hhmTy7yGVJFU4AVZMtn2Nbnil7Wa+t5NLQSy6uYruRYkyVAGMcf7W4n/dFedJtVJK+j/A9GNnCPl+Jl/ENbe18UXdha2sFvDAwCCNME5VTye9SeDtLtNRs76GYBr25idLBfWRAHb6HGB+JpPiVa3cnjm98u1mbznXysIfnwi5x64pw1G40PW9Os/wCx0knsQqofnDuScvjBwfmLAHHQCqUm6EVF62v/AF8zGSSrylJaX/r8DnEcxTKxVWKNnawyDjsRXY6np9hqujM2n2kVvqVlCk8scS4E0TIpLAeoJ/Ksjxxo81j4inMMEpt7mQPAdh538hR7jkY9qdeXt9oOv2V+sTxslvFw6kBx5ahlP8jVyl7RRlB67kQj7NyjNaEOpyrLpdhss7WJ5UZneOPDEh2X+Qq5e2sOi6HYztBFLe3qNJmVdwjTOFwOmT1yaZ46fT4zp02lOTaTwNKg/ubpGJX8DkfhT9bmk1rw/pFzZRNcSWcRt7mJASUwflJA5wR3qU21F9L6m1opyXWxl6jf213p1ti2ghu43cStFHtDrhdpIHGc7ula1u9v/wAIJLetY2huFuxbiTyhu2lM5+ue9ReJYbK18K6VdLpEFreXvm+bzJuQIwAwGbjI9c1FpYkvvAN7Y2qtNcxXqTmJOW2bcZA6nmqbjKmmtFf9TJJxqNPe36Edjcxr4fvHaztZJI3RVkePLANuzz+FW/DT28nh3WJpLG1mltI42iZ48nLPg59ayDDcWXh25+1xvA1xNGIlkG1mChskA84GRz71seC479PDPiCe0juVd4YhE8anLESc7SKdayg5J9V+aCim5xT7P9SleXyf2W8N3pdpbzzIk1tLEm0kbiCDz3AP5VjbxW3qFnq19pFxq+rQXMQs7eOKOSXIMrGTHOeTwx/IVzQkwc1tRs07GVVNNXLZbim7veoGnJHem7625WZtroW15NPkVVTrk1T848UhlY9TRysanFdCbdRuqDzMUhkzVWZLaLG4UDnpVcSYpWuDtCjgUrMakupPQSAOtV/MPrTTIc0+VickWN4o8yqxf600v71XKTzFvzBSq2eScD1qluNKZDjGTQ4jUu5fk8tRlZAah8yqm9qXeaFEbmiz5lIZm9qrFzSbjT5SOctGZ+2BR5hqrvpwko5RqRZElWbPyWcea3XoKzS5qSGXbycE1Mo3RpTkk9TWmjgT5hz+NZ80u5vWoJbl24zUJkNKMGtyqlWL2Q3PvRTSaM1Vibj91GaZS07CuOzS5poozRYaY7NLu96ZRSsNMfupNxpoNFVYVxwag80lJmgLi0ZNJmgUWC44sfamhqKKLIOZi5pc02loJbFzSZpKWpBC5pDSiimAgp1JS0rDuFFFLRYBK1PCtlb6l4isbK7k2QSyhXO7GR6Z7Z6fjWWau6FYvqmqRWMcmx5A2w/7QUkD8SMVNT4HrYcPiWlzXu7j7HcXWm6xotvbII5FiAt9jxuAdpDfeYZx1JHNYNpE9zdRW8f35XCL9ScV22kajrU9nf6X4oinl06K2kbfeR4aGQL8m1iM5JwAM96wfDNrcQxXWs/2fLcRW8REQ2Ntd2+XOR2A3EkdMCuanU5U77/gdE4czXb8S1450mxs4tN1DSW32VzBs34xukj+Vjj34NVvD2mwyaRqetXkYlt7JFVItxHmSMcKDjnA6nBFbOmRSeIPAmoWUGmGJrGVbm18kOwcnh1BYnnGDgVR8OSGXw3rXhx1Md7MUlgR/lLujcpg/wAWOg9qhTkqbjfVPX0v/kW4x51Lo1+P/Dmb/asFzZ3Fvd2NkrGP9xJDAI2RwR3XqMZHOasaPp0KeHb7XryETJC6wW0bEhWlPJJxzgDnHeqtnoWoSQXlxcWtxbQWsTO7yRFRu7Lz3JrU0aX+0PBV9oMQzdpcrdwID803G1lA7kDnHetKjio+4+quZQu3766OwmgRReJZbnT5rW2iuhbPLayW8Qj+dRnawHBBGe2feuXNdX4K8/Q7y51q+hktkgtpFh81SvmSsMKoB6nkn2xXKEVpS/iSS20/r8jKp8EW99QFOFC9KSt7GFx1FNpaBXFpabS5GKAuFLTSaB9aCbi1pXv/ACANP/66zf8AslZorTvv+QFp/wD11m/9krOe6/roXDZ/11MvNJS0YqzMBRu5pKQmgLj91JupoNGeaBXH0ZpKKAubdjoEl0mnf8TGyhl1BtsETmQt9/Zk4UgDI9aL7QmtRfr/AGlZSzWDbZoU8wMcOEOMqAcE+tM8JzSSeKdGV5GYR3USoCfujfnA/En86TxbI6eK9ZVWKhryZWx3HmHj9BXLeftOW/n+J1Lk9nzW8vwF0zRXvtKutRW+tYorTb5yuJNy7jgdFIP4Umg6LJrDzRwXltE8UTSssu/lFGSRhTWj4ZP/ABRfif8A3Lf/ANGU/wCGZX+1r/fu2/2bPnHXGB0qJ1JJTd9v8kaU4RlKCtv/AJmZbaOl1HcNb6pZSvBC0xjxIrMqjJxlACfxplrpPnaUmoS39pbRyTtCiybyzMACeFU8fMKnuxZyWNomiC4+0fvzOGYb9u0Z6fw7d361lRTysIYWkYxJIWVM8AnGT+OB+Vax5pLczlyxexsaj4Zlsb+8sJtU0/7XaxNK8QMmWATfhSUwTj3rK0uzm1DULextwPNnkEa56Ak9fpW98UHZPHupFWKn5BkHsYlB/Q1R8OxNHaXt+t3BbShfIgaVtvzP94jjsmR/wIVEJy9ipt6tL7y6kI+2cEtE2ZuoWstjf3FnNjzIJGjfHTIODVfNdb8SohcXdjrsTRSR6jbKZJIj8pmT5XH6CuRrWhU9pTUmYV4KnNxQ4mkozSVqY3FopKKBXDNLmmmloGmxQ1LuplH40ykyUSvt2722+maQSMCMMRjpz0qP8aWlZA5EokkZh8zE9ua2Y9Cu5NTTTXvrSO/JCiCR33BsZ2527Qfx68Vi2ztHcRvGCzqwKjGcnPFdqI9H8V6x9r0++l0fXJZA4inG6KSXrlHHKnI7jvxXPWm4enf+uh0UYqfr2/rqc3o2nXerakmn286LcMxCLI5GSATwccdKltdImvr42UOpWslwN2EdnXJHUAsuM8Ve+HSSR/EGwimBEizOrg9iFbNQXa2SQTS6fPcSal9vULujCMB82NoDHPOP0qJVH7RxT6L9S4wjycz7sybK2ub67itLaNpZpG2oo/zxV+00qSS4eK01SyNzGrNsWR1J2jJAbbtPTsea0fh6Ara7J/y1TSpih7g8ZP5VzELyLMrQlhJn5dvXNaczlKUV0M7KMYyetyzZW13ql8lvCGlmfONzdgMkknoAKt2uk3E0jrp99b3FxGpfy4WcOQOu3KgH6A1p+Cgg0PxJMuPOWxCqe4Ut839Kz/Azuvi/SjH1+0oDj0zz+mamVR+/b7P+VyoxXuX6/wDDGVK8kjlpHZ29WOTSCR1GFdgPY1b8RCNdf1BYceWLqQJj03HFUCa3i+ZJmErxbQ9pGb7zMfqabTaKuwJimjtRRTC4UuabRQK46kpCaTNA7i0GkpKYri0maSimguLmkopDT0ELRSUUhhSZoooEANKTSU1qADdRmkopgLuNLmm0poC7AmkopKYITeKXeKz/ADjS+caXKb3L28UocVQ85vWjzT60cormhvFG4VQEp9aPNPrRyhcv7xRuqgJD60vmN60cocxe3D1o3L6iqPmGlElHKHMXt49RSbx61S8ylElFg5i7uFG8etUvMo8z3osHMXd4o3iqXme9HmH1pcpLkXd4o3iqPmUeZ70+UXMXt4oD1S8w+tHmmlyj5i9vpd4qiJTS+a3rRyhzF3fSb6p+aaTzT60rA5F3zKUSD0qj5po80+tPlFzl7zPagSelUvNPrR5p9aOUOc0JLqaRQskzuo6BmJApqzsF2hyB6Zqh5vvSCX3oURcxorOy/dZgPY1NeQy2ywSSEHz4xIuDngk9fyrKEvvWv4jk/wBF0n/ryX/0JqUrppDTXK2QvdyyKFkmdwOgZicU0S4OQazxJS+YafKRzmjLcySkGSRnI6FmJpvmCqPmGjzKOUOYveaKPMWqXmUnmUWFzF7zFpfMFUPMo8w0couYv+YtHmLVLzTR5posDkXPMWjzBVPzjR5xo5RcyLvm+1aV9IP7A0//AK6Tf+yVz/mn1rT1CQ/8I7ppB/5az/8AslROOsfX9GVGekv66ogMozR5wqh5hpDJ71pymTqF/wAwe1IZVqh5h9aPN96OUXOXvOWl80Vn+ZSiU5o5Rc5oedR5wqh5tJ5p9aOUfObuianHpuow3zW63DwOskYLlQGBBB469KXXdUj1PUZr5bVbeSaRpJArlgzMck89OtYPnUebWfsY83N1K9u+Xl6HUaT4ghsNIvNONgky3gUTOZWBO1sjGOlJ4c8QLo0s8qWaTvNE8JLSEAIwwRx3965jzPejzKTw8He633KWJmrWe22x1dl4gsrGK5FrosCzTwvD5rTOxQMMHAzjODWRaXMUNysksPnIvVNxXP4iix2N4e1KQqpdZYArY5Gd+cVl+Z70Qpxu7BOtJqLf6HS+KNeXXdSk1F7NLe4lIMhRyQcKFHB6cCoLzVLebTIbOKwWExMzCQSkli2Mkj8APwrB8z3o8ymqMYpJdAeInJtt7nVN4khbw3FokmmxvFFIZUkMrblcrg49u+PWsLzqomT3pPM96I0oxvbqKdZztzPY0POpPOqj5nvR5nvV8pHOXvOpfOqh5nvR5lPlFzl/zqBOKoeZR5lLkD2hoecPWgzDHUVn+Z70eZ70cg/aF/zh60ed71n+ZR5nNPkDnNS1vDb3MU4wTG4cA98HNbMfiGwg18a1a6U0c6ymZImuMxK/XoFBxnnGfxrk99G81nKjCW5pGvKOx0vh7xANL16PWZYWuZ43ZwPM2Akgg54Pr2xUmma3pdlqo1E6bNcSqxdEmugUDHocBAeDyOa5XzDS+ZxSeHpu7a8gWJmrWZvaPrU+l6iLy32scFZI3GVkQ/eVh6EVZstY0qzvjeRaXK7gN5aSXWUQkcHGzJx25/Osi4jiTQbO6VcSyTzKzZ6hQmP5ms8ye9HsoTu7eQ/bShZX8ze0TWZdLuzNGqSxyI0c0T52yIRypqfT9btdMuTeadZypdBSIpJpw4iJ43ABRk46Z/KuZ8w0eZTdGEt0KOIlFKzNF7gs5ZmySckmk86qHmUeZWnKTzl/zhR51UPMoElHKHtC/wCb70eeKo+ZSF/ejlDnL/n0ecKoeZ70eYaOUPaF/wA4e1BmFUN5pN59aOUfOXzOKb54qlvPrRvNPlQucu+cKPPWqO+k3mjlQc5f8/2pPOqjvPrR5nvRyj9oXvOpDPVHzD60hc+tPlDnL3nUecao7z60nmGnyh7QvecaTzj61S3n1pu8+tPlFzmh5xpDMfaqG80Fz60coOZeEx9qPO96obzR5hp8ocxeM/vSGb3qj5lJvo5R84zfS+YarNdsT91B/wABFH2rocL06Yrm9sux6v1R9yx5h96XefeoYb5VI3wxuPyqxb6jCH/eWcLL3+Yj+tDreQlhH3G7z707zD71P/aVjnaumxkZ+95rD9KkubzT4gdtvHI/HCSNtx9SKj267FPCPuioHNLvNP8A7StM/wDINGP+upqwj2Mqbzc20DY/1bLIf1xTeIS6ErCSezRV3H3pdze9almdDkOyW4ZX/vD5Uz25Iq5cWWiw26zG+XBVjhJVYjGOOnWs3jIrSzL/ALPqb3Rz+5qNzVbluNFDnbLclOcHAyfwp8R0eTP+lSrjGN20Z/Wr+sx7GbwcvIo7mo3tV2JdNuJ1ht57mRj0/dj/ABqZtNjSQJL9pUkZx5YzR9agtyfqVW2iMzefWjzG9a0p9NihP75rmJTgZeH1/Gq89vZxxiQXUpX18nr+tNYqmyXgqy3RV3n1oLH1NTwwwTSeXC07nviIcfrSiC2M3lm4lU5I/wBT3/On9Zh3J+qVexX3H1o3H1q21nbhC63bOPUQnFQrAhfb54X1LKRij6zDuP6nV7DA1Luq9DpcMiFv7UtQoxnIfv8AhU40W1wQdYtg2OAEfr+VS8VT7lLA1uxlbqN1aR0m32hv7Wsjnp9//wCJoXR4mIC6rY/izD/2Wj6zT7ieCrdjNDUbvrWm2iqG2jUrBj7SH/Cmto0i5xeWR+k1P6zT7i+p1v5TMLUb6vNpcgXP2i1P/bYVCbAhSftVnx/08LTWIh3IeErL7JW30b6nFiT/AMvFn0z/AMfC/wCNPTS7h03q0BX189P8ar28O5P1ar/KysHra8Rt/omkf9eS/wDoTVRj0qd8bZLYk9B9oT/Guh8Q+H9Ue10dVtiT9gU/eXn5m6c81lPEU+aOpccNV5Ze6zk91KHrROg6kPvW5H/Ax/jQuh35IAgYknsR/jV/WaX8xn9Urfyv7jP3U7dWkugagWwtrKT7Lmnnw9qg62Nz/wB+jS+s0v5g+qVv5WZW6kL1pvol/GMvZ3AHvGai/su5/wCfab/vg01XpvqJ4ar2KO8Um8Vem02aLHmQyJnkblIqP7HzyCKftodyPq1TsVt49aN1WhZLg/MAR60v2FdufMH0o9tDuH1Wr2Km/wB6DJ71Z+xL/eFH2KPH+sxR7aAfVqnYqeYPatXUH/4pvTOf+Ws//slUjZp/erU1C2X/AIRzTF9JZ/8A2SpnWjePr+jCOGnaXp+qMEvSb6sm1X3pPsoxxn8q09rEy+rVOxX3ijcKn+y80n2RvWj2se4/q1TsQ76TfVj7Gf7wo+xf7Yo9tDuH1Wr2IN9J5lWPsX+3+lH2H/aFHtodxfVavYr+ZR5lWBY/7Q/OgWIz95R+NL2sO4nhavYr+ZR5lTGzAPb86Q2w9KpVI9xfV6nY0tPk/wCKY1X/AK62/wD7PWT5lbFjDjwzqgx/y1t//Z6yPJFRCavL1/RDqU5KMfT9RpkpPMNOMY9KTy1/u/rV86M+WQnm4pDKad5a/wB2k2J6U+ZC5WJ5poEtLsX0o2L6U+ZC5WJ5lL5hpdi+lJsX0pc6DkYeYaPNNLsWjyxRzoORieaaPMpfLWjyxT50HJITzD60eZR5Yo8ulzopRYvmUb6b5dLto5kPlYu80bjSbaNtHMhcrNe7Y/8ACK6d/wBfNx/KOsnea1rtf+KV07/r5uP5R1kbTUU5Kz+ZdSOq9F+Qu40bjSbT60bfetLonlF3mjefSjb70baXMh8rDefSjcaNtLtp3FyMN5pNxpdtG2i4crE30u80baNtFx8rDefSjcaNtG2jmQcrE3Gjec0u2kK0cyDlYm6k3Uu2kIo5kLlYbz70b/rRtpNtPmFysXdRuo20baOYfKw3Um760FaTFHMg5Rd1IWNBFNpqSCzF3Gk3GjHNJj6U+ZCsG6kLUUhp8wWYpajdTT9KTFPmGjPWZdp4OaQScVni5hyfm6etBuoR/wDrryOZn1bNDcD60B6zxeR9mI/Gj7TF/fP50czJ0NAy0hl96pLJGTw5NWUhlddyIWHtT50Cg2SrKf72KDMfXNV3jlVvmjcY9qTY391/yqedByMsec1PSdgCOOR3FVWSRSNysM+opjbhz81PnRLi0XllUN81WDLa+WNrSF+4KjH86x8nPenAvScrgtDRZ4xyrNn/AHab5x/vGqW56dmalzCav0LZmPr+tMNw2PvcfWqpdujU0sP7oJquYhxLiXMiOHSQqw6EHmpYb64icvHO6MTncrEH86z1yfuxk/QUrb1PzIR+FDYlddTZt9au4IjGkiFSSTvjVjk/UVr2viu2itgsmjWs9ztKtM5+9nvgAYrj9w+lODe9YzhGXQ3hVnHZnYN4m0syiX+wYy2Q203L7Qe/A/xqhca1LNIWjihiXcWChmPB6Dk9q5/f70okNEYRRUq03udHaataxRBbixS4bbjcJWU59euP0qaPW9PWbP8AZO6LAyrXDbie/I/wrmQ7U4M2aThFjjVmdd/b+ikHOhSD0xdn/Cq95rWnSRMtvpckT8bWa43AfhisW1thIQ00ywx43Enk49h61qXWn6clsk1pdSzD/loSAu0+mKhKHMl/mbOdXlv+iKr3ZcBvJQj0FNMrHG23Az/s5/pSx28Uq7lmJHTpWnBM8SKqMcKOOe/rXRytbHOpp7spQ29/KrPGhVF+8dvStGxsfIhEk08jblO5F+THpyc5qMvnksTSM3HWhwb6k+2UegSZaeOVQUCAYRm3c59a7z4iePo/EumWFvZ2P2Oe3fe0jEEjjG1SO3f8BXAeYuetNMq470pYeEpKT6GTxU0ml1LEkk0j+ZJcNI+OpXvURRt+4SPnqeepqLzTU9snm/enij/3yf6Vo4xiZqpUkyzZyTRTLJHJKHBGCr4Oa6bSb7xFZlWtYp2HOBI7OOfYnFQ6bcWEMSB7jQ8gclreRj/Kte31bR4QWXVbOJyOTBaOCK4K029ofmejRppfFP8AFC/2n4znX5YwAfSFf61VOl+J5Y3V4Uw/3somf/rUSa1pCMW/tC5mc9WWLBP51BaeI7W3yWvtUk54GQAP1rJe1XwwX3Gko0X8U3945dB1nZtaaVR02iUY/nUTeG9QY7n3MfUuP8asyeNQjfuftzY/vzAfyFJ/wnt8OEt1P+/KxqlLFdiHDCLqyq3hy8HPlk/8CFA8O3hH+pY/jVhvHmrN91LVP+AE/wBaRvGGuMm5byBfYRjNPmxHkS44bpciXw1eMeICf+BVNH4Uvj/y4s3/AAMVXbxdrx/5fsfSNajbxRrbDnU5gfZQKr/aH1X4ith+z/AtSeE9UXJFjhfdx/jXV658PJ4fCNjNb3K3E8eXaJVAB34zg55xiuEbxBrcnH9oXTZ9Gpk+ta40SrJf3xQfdHmHApOFdte8gToJP3WaFxoOp20JElokaDqWVc/njNZ7QsGdRFC7DBLAgYHpjGKzp765lOZZpnP+0xNQmZv7zVvGMvtMxk4fZRd2RqDuiAORz5nSmvGVXcsKMoP3t+c/rVPzjtxzjvzTfMb3rTUy0LW5trL5UYyM5PX8Krl+eB+lNErA8E/nThNL2Zvzpp2E1cN7f3f0ppkapPOm5+d+evPWkZnbg5b8KOfyIdN9xnmNSbzUuZTjg4HtT4g2SpkCAjk4p867C9k+5V3n3pC1WX3PtXg46cU1oWC53J9MH/CqVREOg+5dsT/xTWqf9dYP5vWQc1uWKsPDmp/Ju/ewdP8AgdZp2lh+62DvyTUxq6y/roiZ4a6jr/VymRTcVoBFbJ2Fe/C5FKLfJxtIHuh6VXtifqd+pmnNJzWi8UgyNrEDk/LUMsbFtzqSSM81SrEPB9mU80tWmgYHBjYHrgimeS2AdhwelNVUZywzRBRVj7NNwfJfB6cdajaNgcEEGn7RGbosjozTtjU3YafOifZsTNBalKNQI2p86E6b7CbqTdTvLanJbSujMsbFVGWIHAo50HspdiPNBNO8s0hjNPnQezkNJpQ1JsNIVNHMieVmxeN/xSunf9fNx/6DFWRurVux/wAUrp3/AF9XH/oMVZGKmnLT7y6kXdfL8hwalyKZiitFIzsP3DFLuplFO4Dw1G6mYNLTuMduo3UyilcB+6jdTKKrmEP3UFqZmilzCHbuaTNJxRxRzDsxS1JmijijmDlYuaM0lJT5g5Rc0hajik4p8wcrAtSbjQQKTAoUhcrDdQTRhfWk+X3o5g5WG73ppJpfl96MLT5g5GJmkyaX5fWkO33p8w+QSkzTvl9aT5aOYfIctC03BKoc9sCrILMvFvHn031kPBeRjJilA/3aZ/pnZJf++a8zfqfTXt0N+KzuJ2/d6erYxzv45q/L4f1CFQ01rZxjrgzfN+Wa5Ai87rLUgl1LG3zpgPQyUrO+41KKXwnYwWwRQJNuOhCMalBsoywMbMP4VMjZ/nXFqdSx/r3H/bWnR/2irblunB9fMNU1C24KrJPY7KIQTMAljcEn+6WNT3VnMF3LDexHtwa5i01PW4yA2rXQUdlkNasOrXEn3r2dSBkl535/KseV90bqrB9GJJZ37fNJaXcjD2J4qu1veYAXSb5j7gj+lbFjr9xEWRromMnks5J/A9qllv3ndZPt7njGxHOD9RQubyBqm11MCa2vxGm3SrtG/i3cj8OKrbbgH94gT1BOcV0Ny0JhbzGlYDkkmsWW4hO4RW+SfusWPH4VesdzGUIy+FkWF/imx9BTWKg/IxPuaZtkPO0fjRtfP8P4VLqX6Gfs/McGx94E0GRR0Q/iatW1oXTLcH6U99PJHyyYP+7TXM+g3BdyFbuZVCqcADH3aQyTS9d7VYi08g/vHLD2JFTrYwf3WP1arUZvcjlijOw3oaUAn0rWS0hHSMfjUywKOiKPwo5H1Y9DPisWkhEiyRnPbnP8qcNPm/vIPxrTWMgU9Yj6GnyR7iu+xRg0rd/rLyNPopNOFg0cg/epIAfQ81eCEdRQR7U1TiHMxHt7TCbI2LDli7d/QAdqnsf9GlMsKoGwevPX2quTtPPFG7iq5I22Dnle9yXAByAB9KXdUQb3pC1US0SmSmmWo9wphNIhxJC9JupmaTNVcydMk3UeZ6ZqLdRmnzC5CdJGZgoIGTjk4FPMjKSOPwNVd1ODR7TlW3diG4/lUsaiyx5xxzR55qqGozU2G0y15zGjzT6/rVTJpdxoJsy35zUvnNwaqbzQHNOyIdy/DdyRvuXbn/aUH+dWF1CQj5liP/bNf8Kyg1ODVLimCqSRqi+IH3Yh/wBsxTVvmH3Vj/74WszdRuqORFe2kapvn64j/wC/a/4U1r5iMEJ/3wKzAxo30uQPbs0ReOBgbR/wEUG8kP8AEPyFUFYd6fuXFLlXYpVW1uWvtT9d5oF1IOjuP+BVT3H0oMjdlFFhe08y59pkP8b/AJ05bqUHIeT86zjNL2GPwpPPm9arkJ9sjV+1SE/M0h+rmgS5P3X/AO+6yftE396rFncfvQLiSRU7lQCaXK0NVVJl8P3Cyf8Aff8A9anNKSMbX/77Na+nSeF/kMt3c5x8wkHQ/gK0UTw1z5NxbvkceZPtP8q5pV+V/Czshh+ZfEvvMizZj4Z1T73+ut/4v9+soSR/xLJ+D/8A1q9Y0rUfCyeBdQ0ZorBbq4R1H79GDMRhW3HkYryh/B+oRAyQ6gsuOphmBx+tZ08Qm3dWNJYN2VncYX5wBIR6bqHZcjCyj6t/9aqFzplzGyedezEkZX96Dx61XfTdxJeeZie5aulNvY55ULbmo0kIxncOPmy45/SonmteB5gB93FZx0qI/wAUx/4FSDRkP/Pf86G5AqSL7XdkpAaUZ7/P/wDWoF7abgougo7Zb/61Qx6GWiIihkduxIJqk2kzBsERg+nNTzyG6CNsXsbLxfoQBjHm9qnhjaXa22SdfZjjHpXP/wBkT7c4jH1zUbWMy/L5sQPpuqPaMPYI6w2zSJuj09yueMbzTI7KZpWjWxkZsdNrZHvXPrca1b2wtI9SljhGcRiYgDPtVe3vtT0+f7Rb3kkcp4Lxzcn61DqTRoqEH/wx1aWD7iDExx6IxzUs1gYYEkWFipJ5IwfxGawY/GfidVC/2rKQP7wU/wBKsxePPE64B1AMB2aFDn9KzeIqf0y1hqXf8P8AgmiY9xw3yjs23j+VH2ePyyNyls8YByRSR/ETxEybc2ze5t1qndeMdcubmO4Ywh0zgLAoB478c0lipdvxKeEh/N+H/BL62duqDzPMZiOg4qW3hskYSFwhA6MOD6jkGsS48Sa5dwSQzThkc5/1ajb/ALpxkfhVBr/UtwY3FxkdPnNUsT3JeESen5HRyxWCRyKVYyZ+QhzjH5VWW1je2ZliYyZ4PmqB/wB84zWMdQ1LIY3E+R0+Y1ctfEF7b25RbaBxjlpE3MfxJq/rRk8Fff8AI17uJz4W08bTn7VccD/dirLNpOsfmGCQJ/e2nFbF/r9zJ4T06T7Daq32qZTiLqAsfPPTOe3oKx7HWooXzd6Wk2T2kZOKqGMVtiZ5e29GQlfak2mtIX+kOomazvMkn5eCo/HOTUhuNL8tt1ldKeOSmMHv3rVY2JDyyp5GRtoxWvLdeHsjbFdYY9SCNg/rT1/4RuRtwnmVfQMf6pVLGxZm8tqLsYuKUCtyCw0Wd3ji1F95/wBX8hI/Hjmrz+DrsxBreZJmwGZNpBUHpweav67T6sz/ALOrdInK4oIrpJ/CGswoGa24PTB61Vbw5qiuFa2YZ7noPrVLFU31IeCqreLMTFJWu+g6mrbTatn2pk+iajGcfZJW9whq1iIdzN4Wa+yZVGKvf2ZfZYCznJUZYeWeBUDW8qnDRMD7ir9qu5m6LXQgxRg1MYmHVSPwpNvtR7RB7IjpKkIpMe1VzhyDKKkwMdKaQPSjmFyEZptSkD0pCBT5g5CM5pM08gelJgU+YXKMNNqQgU3Ao5gcBKQ07ApOKdxKIyg084pMLRzD5BhpM08qtIQtO4+UwYtLuJlzDG/TPLY4qO9026swPtMsKE9F8wE/kOapvf3cjbjJcZ9gRUeLqVi3kzuT1JBrx1zdz6RuFtESDbn5m3fSnIFY8eYB+FMS1v2Hy2sg+oqeOz1TIPk4+rCrtJ9DMCqr96SVR/uD/GpYLeKYn/S3XH95MZqRLXUcfNGg/wCBU77Hf/3Yx+NNKfYT9SSLTFfOLwnHXFTrpK/8/Mn6VWSxvweGjX/gRq/ZR3UfyzyRsv4k1tDV+9EzkpdGZ13CttNs2uw7FjwfypiahcQjbGsaj2H/ANete7tYrjbvZuOwOM1W/su23HCsR2yScUpU5p+6EZRa94ovqd4/HmKAe2BimreXWMDZ+ES/4VpQaLFI5ULLIxGFVeuf61bj8MzhcGyvCfXYf8KzlGfU1io9GYHm3XQrkn/YFILu4A+ViPoorpToce5f9BMe0c75NufzpY9BgXk3VnHkdGuAcflms+Wa6lcqZziX9yv/AC0P5VMmoTDBMn6VsS6PZ4IGp28Z9VVj/Jaks9OsbdSW1SKR924EQNn9Vp2qdwUY9zMi1Vt2CqucdOlTw65Cjhns92OxJwfyq/Lp+huA0tzMzDgeVEFH60sNv4dhkDfZricDOVd8A/lSXtuzHaC6oiXxRCCf+JfboO2I8n9c1oad4zsIVZZdJt5ScYLRIcf+O0G+0eML9n0G2BBzmRmbP61Deahb3MgdtNskIGB5cQX+VL2NSW6/EftYx+1+B1uieI/Dd9DI99c2mnMpwifZEbd+SUah4u02O6a2063068jT/lp9mC7vyrinuVbpBGD67c1H5pz0A/Crhg0neTCWM0sjrpvFFrMMSaBY4xglWZT/ADrb03TvBOoWaT3d/wD2bIR80QuQ2D+IzXm4kPel31pLDq3utohYj+ZJnZ6zo/hSIMbHxC0hHQGPOfxrmLqOGOTEE/nJ64wap+ZQWrWEHHeVzKc1LaNibdjjApC3pUO6jdVmZLmgmoS/vSeZRcNCbNGag8wUvmCncl2JTRmofMFG+i4ibNLmoN3vSh6LhYmzS5qHeKA49aTHoTUVHvFBcUgsiSio/M9qBIPQUaisiTI9aC6j+KmBx/dU/XNOEif88oj9c0XYrRAzIKBcLS+cmf8AURfkaiLDNBlJRJRMppwYGq+4etG4UWM2kWQR60ufeq4anA0rE6E26jcaYDThikS0xwal3Cm/LSfLVXQckhx20DFN4o4pXHySJBj1pR9aj70uaVylBkhJoWSSM7o3ZT6g4qLdQW96QrMmN3PvLswdu5dQxP51fsddMChZdOspx/tR4J/KsgsP7woypqHCD6Gka1WOzNibUNNnm837HJbeySbx+TVYh1LSgAJ0u5FB4A2gVz3y0nFZvDwN1jqy/wCGN3Udct4ow2l2LK+ed7jkVzE39qTX63UN81tI7/wuVEQ9cirRApMUnh49GNY6f2lcdaaZqd7dPbjUC1tCjN575+dQeSqn5jzT7zQb5oWksVa5ZP8AlkyESEc5YAcY47mmRu8ZzGzKfUHFK08zHc0jk8dTnp0rB4Sd9JHTHMKdrSic9eajcJMiC1iRQBuZskk0q6rIkh3WtucgYNbCoonSUqrFTnB6H64q00tiy4bR7LPqFJ/mTSlh5rpcqOLpv7VvkUrHxJZ28BWfRbSRnbBYsw49OK0Ztc8JtGki6aSzAkpGzDafQkmlN3ZtbmFtLtGBOclBnPH+FVZvskqMv2G2iJGAyRcj6DNYvCz35fxOhYylbSSfyFTVNBe6GbC6ihzyUmBOPoR/WuhW38JzJC1jrEiPLuVkkPllR6EkY5+tchNp9um4291kE4AdCOPfGaiNvKkwWJkZlG7er7R+BOOfasp0Jdmawrx8j0O98M6bbiK2OupCZY1kjDzJsdX6EfMMjj0rOu9H0WBkSXxTaKxBZejgfipI7Vy/9mavNarcNA7wxJjepDBR15xWfcWlxGEaSNwJBlMrjcPasVBrdmzmukTqrLRJ9Y1ZLXSNTtbqdwcBJdrY7/Xitaf4ZeIrdFNxJaozybIl87Jc+1cRpV1qGl3Hn2NxJaylSpdMqwB7Z7fhWra6xfQyWv2q7uJLaEn9wJiBg9cAdCSc80Scl8LHBQfxI7rxJ4C8RaX4Isbm+ureOOG4kZ283G1XCBM8Dup/MVwV3Z3Hnbzeec6j74k3cfXNejT/ABa0+HQbPR4NOn1OGPiVb5gAoHRRgHPtnpWZ/wALP0uOZo08H6dLBnglQjY+mDj86UZ1OxThT6s4J7KYKp3HmrEN7q8MYggvJhHjGEYjtj+tdbc/FK3+eO18IaSgYEfvBu+XsOAKTTviTZ+cufDGmQIqn5IoN5kbtyfuj86t1KltYkKNNPSRyq3GsRRpAd21MlFZASNwweoqCd79liV0H7sYACgHrnn1/GvTLX4oaHNEZLjwzZx3W4Kh6oq+pO3P4AGu7srPwz4ktYpJNIgSGVd0cpKqX9dozux9QKzeIcd4lqipbSPnqC7vIZ/Na3jkz/C68dfSr1j4h1C2vZLiKKKLKn5FyFBxjI5/+tXp89h8Pb7xD/YtsL/7YJCjLGhCgjrncOgrN1rw94J846fY6nLFe79qmWJmWT124HNUq0XvEapNbMoaP8RIUEEV/a3kFugGWimDszDvhhgDr0q7efFW0WSRbbRxKnIR5XXJ9Djb+lU4/hxeXhK2F/pl1jss3IHuO1QP8MfEXl+YllG45HDc/keaV6JTVUkT4nSfZ2keziadgVEYhAVfRs9Sat3PjixYQtDcKLiQAMAGESEgZJzyAD6ZzXN3ngbXrYkSabOPcRsR/Ksi80a6tmxNDID3/dkfzqkqb2ZDU1uj06z8RaJdrHJNrdp5rNjLRupUDqevHt0roJLHTZ4obq11SK4gl+/J5ibVH49a8Amtdr9SvsVNCxTPxGZGPTaAafs30kK66xPZH1DQpY0jupo5HkYr13KNvUkggYGKbHp/hnVLgQWU9lPPtL4hjc5AODzmvLNP0vVJbiItp80qhhkPwCPTPau+0bSdZht33aFawwyuCzwSksVHZVGcH3pOcobSGqUZbxNK68IaV9mS4LPGjsVU7HBznGCMcdDWZ/whb3dyF00PLC3AkZgAW54HT0NdTF4g1myiAureeOEKPuWHCj655NaqeJrxpFeHw/frHn+KADd/tcHg0li6y+0S8DQl9k4yb4dTpszcDkfNjB2n86qTeALpQTHcBx/uV6DqGrafeRN9r0XUAwH3WiIHvyKw5P8AhCmZi9xd2xH8LB/8KuOYVV1IeWUH9k5aXwDdgArdxg+jowrOk8HakrlVaFsHH3sfzrsmsvB082I9duYiegKsAPzFTHw/pkS+baeLQvrmYD+taxzGoZyymi+h5/J4T1hW2/ZtxPQB15/Wo18Ka677F0+Ut6DFdw+tWWl3Ahl1iW/29kQMv5kVE3jmwjuvMj0tnGMEGTA/KtFmNTsQ8npdzgbvQtUtSRPYzJjrlOKpmzn/AOebflXo8nizQ7ibzW065gYjGFbcv5cVNpt9Z31xsiju5E/hHllQv61oszkt0ZPJYvZnmBtZsFvLbA6nFRmJ/wC6a9hubS2s45JJ7a6czHhVVT+eay/M0cFReWUyHv8A6Gh/UVUc0T6EPJn3PMCjelNKn0r0Z/8AhFGbBj5B6+SR+gapo4/CskflmS2jb+95Tqf1BrVZlDsZvJ6nc8z20hX616dD4b8PXaeVDdxlg2SyyDP6rU6fD+zfJVp9ueCGQ5FWsypmbyiqeV7V9KCBRupCa6SxDimkUFuaTNVcQHFBpCaaTTuKw7NGaZmkJpXEPJppY0wn3ppPvTTIZYjuJ4c+TM8eeu1iKZJNM/MkrMfck1ATTS1PQV33JN3vSbqi3c0m6gkl3UF+aiLik30AmTbqN9Q+Z7Ub6AuTeZR5lQb6TzKCXIseZR5h9Kr+ZSeZx3pC5i0JDR5hqr5g96PN+tFh85a8w+tHme9VfM+tJ5poFzlrec9aN/vVTe1Jub3pic2XDJ70hkHrVUbqUBqVkLnZZ8wUeYKrqrehp4VvQ0aDvIl3Uu6owkn90/lThHJ/dNK6HqO3GlDcU0QvTvKajmQ7SF3Ub6UQn1p4hpcyDlkM3UbqkEail2L6ilzj5WRbmz0oDNUwX6Gl2n0pc4uRkI3U7aalC0uKXOCpkO00oWpPwozS52P2QzbRtp9GRS5w9kIBThnPSk3fSgOKXOP2SHgn0o3H+7Tdw69qjN3bA8zx5H+0Kl1EtylSJxJ7GgSD0NVJNRtVHDM/+6KgOsWeM/P+Q/xqHiIdy1Ql2NMSr7/lS+cnuPwrK/tqx6Hd+lB1ixJ+9IPwH+NT7eHcfspGv56e/wCVH2iP1P5Vlx6lZOM/aNp9GpTfWo/5eovzpqpB9Q5JdjU+0x+5/ClF1B3jz/wGsn7bbn/l4i/76FKLqAn/AFsZ/wCBCneD6h7y6GpJdWxUgW4z65Iqo0i54yBUKyxt0YH6GtHQjpLajCmrpO1q7qrtDKEaMEjLcqc4GeOPrVJqK0E4uW5U8weooEg9RXReL/D9vo3jmTQorS4aNJVRFa4DNOrHKMGC4GQV7HHNVNQt/D6+JWtbGK7n09ZTEHa6UNLzgODs4HfGDSVZO1iXh3cyRJ9KXzK6D4gaLpPh/wAXXGkWaXLQWjqsjS3ClpQVB4wo29cd6PHmj6RoqaXHYJdLJeWEN6zTXCuBvB+UAIOmOufwoVaLtbqS8O1fyMESLS+YtRaSbc6hFHdxyTROwUrHKI2546lT/Ktj4h6fYaH4qvdH06O5EdpIYy80ocycA5wFGP1q/ae9ykexXLzGXuWlyvtVMSNXXeJ/DMeleEtF1mGZpJLrdHeoT/qJeGVMdjsI4PpTc0mk+olRum10ObytJxWx4N0iLWbq9MzSGCxspbyVIiA7hB90E5wSSOcHAzxT5P7AutFu5obeexv4ChiRrkSJMpbDDBUHcODwfXgUe01sJUdLmGRSEU6utt9J0M/D4+JJbS9edNRWxaNbtVVsx7y4/dnHpjn605T5bEqk5HIoxU5UkfSp/t92JI5Gnd2j+5vO4D8DW54l0Kzs/Dmj+ILGWYW+pGVfs82C8bRtg/MAAwPrgVNHpuhr4Fi8QSWd68xvzZtGLtVU4jDlx+7OOTjH61DnCS2KjGpF6O3Uw31WeS6iuZIrcvGc8RBA3sQuM1XvZbea2CQ2gtpt+5pEkYhhjpg9K0Nai0hbG2exgu7W8Eskd1b3Ewcrt27SMKpGcsOR1FX/AIc+HrfxJ4iWxvLj7PbbG3SbgPnPyooz3LFePrWMqNHl5nGx0QxFfm5VK5gWNppbpIbu6uY5SPlZYxtB9+Saq3FosIJhuY7g5x/d/H5sVYvreW0u5bWZSksLsjqeoYHBFdLq2i6Lb+BdN1yG3vRc30ssW1rlSkZQjnGwE59MjFZzw1PS19TaGNqNO6Whxn2W88lbkW8zhyVRTHwfyoNq6oryxyRAgZJGOfyqyEX0q3DqF9DB5Ed3MIf+eZclPyPFKWCfRlRzCP2omMsMIkG28XDcgZwf8KtTztcJ5zXU0sseEXzJMnA9Cegqz5yGUSSWtrIV6Awgf+g4p8smlTkmfR0Qt1NvO6H6/NuFZSwlReZtDHUfQgtbuaSaW5vLm9ErDDyKxLke5zzx71o6LdR2biSOxiu4EXM+WKSEE45bPocYH+NUnt9LZCsN1fwfKAA8aygH1yCv8qt2+lq0ebXxFY7iOVuFkjx6DGMfrWEqE1ujqhiKctpI2/Evji5ufLtvD1nFodpFgYt2Cu59WYdfp/Ou4+HHju1WWWHxD4mlllhTbHviCQuO+DjczfXH415fN4d1YIZLNbHUEVRu+xXMbn0+7nd+lQXnhXxNaQx3FxotxHC4yzYG0L6k9P1rnlTjs9DpjKW61Pc/HHxO0vR7MrpE1vqF4GX5ASyFT1wy8Z9jXm1/8aPEshkX+ydMVCDgNEzEfrXDGGNQ6yXP2QL0U/Pu69gP85rLv5WhBEN55inrmIiqhRgulyalSXexpzeLLq5Ro7q1tzIzbjIQwcn65r0j4aXniPV5Vlht7CxsQ4zdyWiYGB90Z5JPrmvHbW6WRtsmzPYuox/Ktptd1W4S3hvLhriK3GIIWOY1X2C4x2oqQTVkjOlN3vc+hpPGWm6HdS2Oq6paXtyHCxx2sBDjPQMc7fxyK1IvGWjFreK4n+ySXJAhSUcnnAJxwPxPvXzVDqzW+oi/W0t1mHzJ8pCKfUDNdNJ42ivzbPqGjoJIiSZbYlWJOMtznnjr7VzOizqVS59Dm5E1x9mhuPnxuJRAw+h9KtOwiKB/NYnuqEj8cdK8B1v4qaiLWGy8N240yFUVXdgHkY49Tx/Wuj8JfFUQ+E7j+2LoXOsRsfJR0KiQcYyyggd6l05IpTTZ6xJdbVJ+zsyjqcH+WM02SKzuEBmt4WDD+JP8RXiPiP4t6peaD9mh02GG8lzvljckR4I2kAg57/pXKWXxB1SO5sJtZhl1GK1lklIaQ5kLLtAPooPOOntTVGTQnUjFn0Nf+GPD18waa0UH/Y+X+VVG8CeHGTEdsynPUux/rXgGv/FHWtQuFawjXS4VTYIoHbGM9eTjPuBVix+LesW2pJKq3b23G+Ca9L/XacAj8c1XsKhPt4dz1qX4ZwvcEC+kRclt4AxjPC46596r6l4F0ew/4+rjU2i25aWOIMo+uATXOL8XvttvL/Y+iXSvlQ0s8gdVPfgd8dKw/EHxd1mGTytNuJXj5Dedaxr+WM01Co3Yt1I2vc6ttH8O6dHJdjX7Y28ZAYywluT2wOf0rtfD19psGhf2gLi0Noqlt8cDKcDvg81826h4ss9QumuryS7luZOZWMS8H2+bkflVeTXtOWRPJedo2GHJXBH4Z5/OrdCTJ9vHufRuo/ELwklmtxHexzbvlUGBsA+p4zj6ZrjE+K6G7aK68OWUkQbb5kcnDe4yOleNtr0PzfumK54OetXP7R09oEdbsMzfej2MGT68Y/I1XsLbon2yezPebHxZ4WuY3+32mjwTKw+VZlYbSOudvJ9hmqNv4z8A32oi0uNLe2TOFndMIT+HQV5rBoa3Kr9j1bR7kld21b1FYD3D4NdZ4d+GOqXgZtSkNif4Rs8zcPXI4rJqMd2armex6RZ2ng+VPNtLq0G4cFZV5qI+FtLkO+PXLpAeyXAxXNR/CZlYBNWXgfxW5HNbFh4A1C0jKx6tbAHHW0DfzrNtdGWeDb6QvTM0hNfWpnzOopakLU00lNSRNmO3U0tSEfhUbvGvLSKo9zinzoVmPLUhaqz3loBzcxfgwqJtRsgP+PgH8DU+1j3HyS7FwtTS1UP7Vse0p/75NQya1arwqSN+GKn28F1D2UuxplqaWrKOsoeFt2J+tJ/asjD5bRj+P/1ql4qn3D6vM1NxpN1ZX26/b7tkR9VNKs2qsf8AUxKvqzAf1pfXaYLCVGaZNJmsxpr5T89xbAf7LKah8+RiS1+F9AFP9Kh46HRD+pzNnJ9DQWOMngVieex4a6cj6GkBib+OY/8AAAP61Lx3ZFfU+7NkyJ/fX86PNj/56J/30KyGWH+B5D/vAf40xsY4rN46XYPqce5smWEdZk/76FNNxbj/AJbKfoDWKAN3LGrUIswn71py3cLjFQ8dPsUsJHuXftlsP+Wh/wC+TSLe25BOX+m2q5TS2X5pbtG/64qw/wDQhVVo7fJ+ZyPXaP8AGp+u1C/qkEX31GBXYbHZVHBA6n2qRNTtCFzFcfN6JnFYzRx9c1GQo7n86X1up3F9Xp9jqY7ux8kM0OoI5/ha3GB+O6kkvbZM7Le4fjP3QK5YsPc/jQC30pfWqncfsKfY6VtYsQCFtbrcPVMD86F1q3Tn7C7ezSY/pXNAn+8PypS3H3qTxFTuNUoLob/9vLk5tVUez5pV11Cf9Wg+prnck9/1pcev86Xt6ncrkj2OiOtHGUWH8Wpv9uSD+GEn2JrnyvsfzpNp/uml7afcOSPY6NPEP963B/4FUn/CQQd4H/76FcyFHcsKXZHj7x/Omq811JdOJ0Y8Rw55t3x/vCpY/Elpn5oZR9MVy/lr2c0bcfxZp+3n3D2aOvTX7B+okX6qKcNX0x+spX6qa5BV/wA5pwUf5NL6zPuHs0dYdQ01hlboD6q3+FNGoWv8N2n61ywKDsB+NBdcfeA/GqWLmS6ETrf7RjXrcR/99ClGqw/89Yj+Ncf5kfTeD+NLG0Mhwr8/Tij63LsHsl3Ow/ta1/iaP8Hpy6haOOHx9DmuNlMcbhHPJ9BmkO3gKWyegxT+tPsHsvM6nUNRaI4hiZ+PvbTgVlS6tcY5mK+23n+VUI1n/hjmY9tvAp7x6gxGAyjPOXycUN1J7JlLlju0K97cSdbmUf8AAjSNc3IA/wBIc++41asbWRcNLIT65wc1beKFv+WSn8KuOFnJXbsZzxEYuy1MhrosTum3EdyTSmZm+7MB9K0TZW7c+Qn5U3+z7QHcUVffOKmWDfclYldjPExB/wBbz67qjdo8bmYfXdWq0VioO5xj/ezUEi6W3BOfzrJ0VHeSLVW+0WZhkh6eYue2TSPLGi5MiY9c8Von+zj/AAyH/P1pQdN6eUcen+TU8sf50Pmf8rM9GkbG1dwPQg5qTyptm/Ydo6nHA+taKTaeg+WI8Dptpr31uuPLs93rkAU+SH8w1KX8rM8Ryd2RM9DuoeORCVafBHUAE1opqluMZtSPoAalGq2vdJB/wCqUKb+2DnNfZMtWYcB5W9wlWrOa93gRpOvPUnirn9qWXdmH1Q05dSsW6Tf+On/CtFSo/wA5Dq1P5T167upL7wbonxBnEK3VhZPpcyM2d10mFhcd92xzJ7GMV5vY3AGoW5LD/Wr396x9R1C8uNPGn2uqlbLzPONvvO3zMY349ccVmwf2xbzrPa3GyRejI1EZ+zuoq4379m9D1H44ThfilraGQDEqcZ/6ZrUvxXlX7R4aXcMnw7Znr7NXmWp6h4j1S+W+1K5lu7kMGM0shZyRjqTyegq6fEHi6WeGSS/uWaFBHG7TklFH3VX0A7AURqTXL7uw3GL5tdzo5tPk0zWbK3mJ8xlgmZSu0rvVXAP4MK3vixDPdfFLWLeGNpJHuwiqoySSBgVwlhqniOTXv7W1LUpri5ZgXlklLO2BgZJ64AH5V1y+MNXN39rXU7sXJOTN5h3k+uetbRlNtSsR7OFnG42w0LyfGEunXTGS2sZpGuZAMZjiyWPtkDA9yK67w5cQ+KtA8UaLJHO95cKdUthI4P75OWCAAclTjHoK4xda1CGad1vJ45LgkzHccyZOTu9cmo9O1m90yfz9OvJbWX+/E5VumOo9iaU+aS8zSEIxZb8HvrGm3NzrGizmGexh8yQgbsoWCEYwQR8wzntXTX9xpPinwjq2ryaNa6XqummFjNZ5SO53sVIKdAe+R1rjrXW9QtLqS6tr2WKaRCkjK2N6nqp9Rx0NMvNYvbqDyJrg+Ru3eUgCpu9dowM+9Ek5PmBKMY2IB+Vd1YTvbfBSeSNIXP8AwkKjEsauP+Pf0Irz8zL61dXXdTXTjp4v5xZlt3kb/kzjGceuOM1U05WJilE6z4oQyT6T4Z1yNitrf2BVbdBiKCSMhZAijhQSQceuaZaXcln8IIZVit5D/b7grNErj/UL2Ncm+tag2mJpcl7K1kjFkgZsqhJySAemfapIvEOqRWa2S30wtlbcsW75Q2MZx644zSUXyqPZkvl5m+5a8Sb76W58RCIw299fzeUmzHoxx243gVdtLq30fQ7FZIrlbu5nF9vjcKQiErH1B7h2/Ee1ZF/rd9qEUEN5eXE0dvnyVeQkR567R26Cor7Ubu+8v7Vdyz+WoVPMOdoHQD2rVapJmTgk20dX8XoIJtftvEFj/wAeet2yXiDH3X+66n3DDJ+tO11sfCLw3/1+3X8xXMXWt6pdWUdjc6hcTW0edkTuSqZOTgduaX+3tY+zR2v9o3BgiJMcZb5VJ6kDtSVN2iuwnbmk+4XenyW2iWOpyMQt5JKsalccJt+bPfJYj8Kobqsapq2pamsK399cXKwKViEshYID2Hp0FUq2i3bU5pQ10JCaQ1GTRuqrk8g+jn1phalDU7isPUspzWjZ67rVmB9m1S9iHos7AflnFZYb3pc+hpNJ7ouM5R2Z0DeLNadds9xHOP8AprBG/wDNapTasszE3GnadLnqDbKn6pg1mZprA1DoUn9lGqxVZfaZcEPh2bHn2N1A3d4pQ4H0Vh/7NUj6BoEnzWfiAxORwtxbOhHtldwrN+YUgY5rCeCpvbQ3hjprdJlyPwlqiuFtNQsp1PTy7uM/oTmnzeGvGNsMHSp3jHIIt9wP4gVSD1Zt765tyDBcSxf7jlf5Vg8A+kjojmC6x/EzdSt9SXMd1H5D5GRtCEVR8y9idZGeUoOoI4P41082tapKu2bULmVewkkLj8jkVNa67NHE8UllptwrjDeZaICR9VAP61m8HUXZmqxdKXdHKNqG1y6JtbPO4kjFOWa3ch5L3Yw5/wBUR/ImumF1o0h/0rw/bHn/AJd5njP/AI8WqC9g8MzHdDpd5b+v79ZP/ZVqfq1RfZNFiIP7RzrrZMxDagzDr3A/VaFj00nAnUntk1ryaFodwmYdWntX/wCm9plf/HGJqu3heIqHi8QaSx9GWZT/AOi8VPs5LdMftF0sR28wCG3juBs7Krf0FRvCpztIOeoOain8Ozqd0d1ZSH/ZmA/nilTQtbUZt5Yy3/TK8RifwDZqfZtGntelhRpquuePwFV/7JVnYBmFP1DTPENjC1zfWl4sK43SspKj0yelVBrEqj7wOO2wCmlLoxOUPtIuQaXCsifaGdoc/OEYAkfU1ems9L+0BoYrmOJjkr5gIUemcZP1rBOsM0eDkHPXnJ9utSRamsi/vEzn0IH9DScZdRxnT6GrfjTWiEdmZYps9G+YY+vrUum6rr9pdQxjX9QtYE4BiuHyv0ANY9ldNblxFIxVuzPz+gFWo9SaPJkG7j5f3hwD7+tS4vYtTi3c6/UPF2upGsdj4p1tvLAAdrlsn8M81yt34l8dG4d4/EerzKx4c3bgn8M8U5NaRT8qBfU7A386k/taFhzdIvsYyP5CiHudC21L7Rnpea3PJtj2AnooUZ/rUz2fiJSPtEhiBOOQVz+lYS3c4I+cHHTIzTXllkOWbOat1aj6nKlTXQ3YIrqS42Ta1BbqOGZ5gQPoBzUuoWKeWWj1xbnbj5Ru/PnisWxs/tG5jJGiJjcWbFXZLiR7L7LA6hd5bIQZcY6Z69v1qXOT6lRjFq9ij5qlyHkY+mMmpfLtgMs5b2ziqqyW+5gVPA5LZxUrXliIo/I80Pj95uUAE57e1D5iSxClpnc8eB2Hm8/yq2l7ocexpNJRlxg77huffjFZM00qt5sTDYFyylfm9sVLcW8aRrJI7AyDJAGam19zRJ9C9d6xpKMBHpNqjAdApbP/AH0TiqKandFGaC3hQk/88VX9cVVKIHA8uUD+8U4zQXWPI2uwyPfI+oppLsS5S6lwX2pOThgueuCcUu+6CZmIz6jgfrVUX3yqhycHpmmPfxZG5WHpnmi3kT8y/AsclsztHcNLu4IkGzH5dasRQ6OY1+0W+pBz97bIuPw4NZf29VXbGOhxwMUjak65zDI+emAeKfJLoPmSNia00MxnyG1EP2DFcfyFQpa6SUVZLq6jbuSAR+gNUBd3EjDbbyEfSnxTXZQg2kgcn727Ax9KpUqj6EupA1Y9I0mWXamtAfVH/qlNfSdNDfJrQf2WFif1ArIddUZs4C+mXpoh1Nid0qjjjk1aw9VkOvTRrxaVp8jBW1gIScAtBgfnuqZvDT+a0UOo20jKM/6wD8stWD9huzy04z7CmnTZmPzXLGqWFqi+sUux0Q8Nx4/e65psLA4KySkHP5Uk/h61jfa3ibR84zgTMf5LWEuln+K4Y/hTvsEI4e4/Wn9UqdWL6zS7Gq2h2gRn/wCEk0n5c8GVwT9Pl5rOvLazgHy6na3JzjERk/qoqB7OwU/PPk/71AXTE/5afzpfV2t5ITrxe0TS0zRZtStnntZrTamdweba36jmsdp4FYqQcitGxvLC3iZY3wD1+U1UZtOyW2y4pujFfaRPtb7RIDdQAcBvwFRm8iPZ/wAqsM2nEZEUhpBJpuf9S/5UvZw/mFzvsQC8hJPytmnfbIh/yyP41P5mmj/lk/5UCfT8/wCpb8qPZQ/mDnfYh+3R9ov0pDqHpDVpZtPPSE/lT/Osf+eR/KhU6f8AMHPLsUTqBP8AyzFJ9tc9I/0rQ8+xx/qT+Qo+1WfaA/pRyUv5g5pdjPNzN/dH5Un2qX/nmPyrRF3a/wDPA0v2u3/596OWl/MLml/KZv2iXGfKB+lNN5NnHkn9a1BfW4/5Y5/Gl+3W+M/Zz+dHLS/mHzT/AJTOS5bHzQtj6GpFmYk/uX9elW21KJfu2o/Ok/tNsfLbIv15qXGj/MNOf8pTMr/w28n/AHzUebtjxGfoVq42pTH+BB9Fphvps9QP+A1DlSQ/e7DGt7maMfudrjjI4yKnt9OuD96TYCMEDpVeS4nYffY/jikMs2Bl2/OhVYdhcsjZtNOhjX52L+xPFaEcUS/dUCuUZ2wCWani4kA+Vm+ma3hiox2iZzoSl1OtwMdqiY89M1y4urkf8t3x/vVJ/aFwB/rmP61p9fj1Rj9Vl3N67lkit2eJNzDoKyjqF90ZXH04qtHqd1t/1h+hAqRNXm/ijQ/UVlUxEKnVo1p0pQWyY8X0zn5hJ+PNIZ+erA+60h1SU9EjH4UHUZsAjy/xWuWSpd2bpz7AZVx/rAB9DTdwJ4kA/Gg6lIeCIv8AvkUG9bvDGf8AgAqPc7heXYQdSfOQmnAg/wDLUZ9iKgN6hODHED3yoqKS5hLhhFGT6gUrLuUm+xeDLnAbP5U7bwcMBWY1xEQfkUfjUT3VtnJkGfZjS5SrmttboMfgaFDDg7T+FY32+3TP76Tn3zTf7XjHAmkHuVBq/ZzYuZG5lhn92hqNi3J8tVHoKwXvpZSSl8g+p2/0qzC2oCMFZFkHqHBq1QnYTqRNMNx90Z+tISRk81nPe3kY+eHcfpVV9UvM8W+3/gJqfq9TsP2kO5uPcFRlWfOexr1H4Ha/qsOl+L4l1C6jhttBuLqJRKdqSgoN6+jY79a8NOrXYPRAfda9T+A+qS29n4rvLnXNI02S60SezsvtGoxW8jXBaNlADMGAwD83TjrTdGaQ4zjc6HSdXm1j4T+JtZ8UEzzQS266Pd3KjzZJWY+Yit1cBcEjkDrVexuptB+E0Xii3fytX1PUWtra4QfNBDGvzlT/AAszHGRzgcHmvJda8Q6o+oyw6ncC9mhcoZBc+cpwf4XBII9wcV2OkeJrbxJ8L28FtcWun6rZah9s0+S6mEcUyMuJIjI2FRs4YFiAeRkU+Wola+gvdbvbU7X4e315400PxFpesXUl7Pp+mPf2M87F5ImQjcoY87WB5HTv1pvwi8bX2hrrV1xPa2tms7WrHKOfOiVuDxkqSM+9cZ4a1u4+H/h7xFLfX9hNrGr6edPs7a0uorjyUdgZJZGjLKvCgAZySegFZvw+S6vtB8SNLrWk2puLD7Nbx3eoQ27vJ5sT8KzA42huenGKajO1m9AurrTU9f1HHh3xVY6x4bvLmLQtet5Li1aFyMAKS0TYPVG7c44rktG8ezaY2rXUNxdjUb6NY1umIZ1+cMxyeckDGfesP4O+OLCDQdW8H+KJN1hNDLd6ZPJJj7JeLE2MH0f7v1x6mvLYmmklWMSlSzAZZ8AfUnpWkefVNidt0fUfjDxvrOk+HPBWpW+s3CTXFjJLKXYsJiJSMuDw3HHNcLazWuveJ/Lhl8uO6uWY8f6uMkszH2Vck/Q1kfFqGOT4f+DEtdd0W7m0fTpIL2K21SGWRXackAKrEtwQcjOKxvAa6lo/h/VPE1jr2j298LVobW3nvoDNtYnzW8pzz8isgUjLeYMU4SlFXQSSb1PW/ismk32leH/FujILewvrY2jRMwLRyQfIAT7rt/Kl+EOpXsMXiSK3vpo4k0O6uERJCAsoVcOAOjDsetcf4X1q48YfCTxBoviHX9CtLmK4iu9DEt3b2bCZSVlUqNvDI3BYYyOtZvwaZrKTxf8Ab9f0q1Muh3um25n1SJPMuGC7NmW5U4OHHy+9JTfI4voLlXOpIt3E81xcyXE8jyyyMXd3OSzE5JJ7nNIrVi2Om3mk6HrGqap4q0KZ4LUC0tItWiuJpZWkRRtVSeApYn6dPTD0rxdOj7L6NZUz99Bhh/Q11wrxZjKkzuQ3FLurLtNX066XMN0hPoeCKs/aIj0mT/voVr7SPcz5H2Le+jcKp/aIv+eqf99Cl89CcCRT/wACFHtF3E4PsWiaSoVfPRs0u41SkQ4ElGaj3GlDVVyOQk3UbjUeaTJp8wvZk2+k8z2qOijmYuREgcZrsxpHhpfBFr4imi1YmW9a0aJLmMYKoGLA7Pfp+tcSK9Agk0+L4MWLahaz3Mf9uS7VinEXPlL1JVs1FST09SqcFqYXinw/Fpun6Zq9jcyT6dqiO0BlQLIhRtrKwBIOD3HX2p+oaPp+g2Vk2tR3dzfXkK3C28EywiCNvu7mKNliOcYGBjmqOv8AiCbVhZWwgjtbGwQx2ttGSQik5JJPJYnkn+VdB8Z5hdeKLbVLf57S9sIJbdx0KhdpH1BBBFTzSuoy8x8sdZR8jH8RaHHaaTYa5p0ksmm35dEEuPMhkT7yMRwfUEYyOwrb0HwjpOv+FXuNOuLyPXNshgtJXVkuPKCFwuFBBw2QOelN1Sdbf4NaPZTDE91qc1zEO4jVdhP4n+VZlrqV1pOh6BqVjKYrm3v7p42HYhYP0pXlKOj6j92L1WliCwstJfw1e31xFffa7aRI8LMoQl9+DgoTxt5GefarWk2HhySx0tb59Rkvr+coUgkREiTftBOVJJznj2rpfHVtpt34LuvFmj7I7bV7mA3FuG5t7lRJ5i49DkEfX6V594cP/FQ6d/19xf8AoYqoy54t3sKXuSSsdT4j0Xwtp2p67o8cuqJfaeH+zvLKjRzsuCQQFBXjJ6npWT4A0OPxJ4qs9KnnNvbSP+/lBA2L04z3JIUe7CpPiyf+Lka//wBfr0aO9jp3hlpL6W+tbjUZ1MMtvErMIojk9WXAMm3kZ5iNCb9nvqx3TqWtojG1Wzk07VLvT5/9bbTPC/8AvKxB/lXRvo2gr8O08R+XqP2l7w2XlmdNgcR79/3M4z/D196t/GWO3vNR0zxXYtvtdbs1lZtoU+enySAgZAOQM89SagnbHwOt/wDsYW/9EUc/NGL8yrcspI4qRFbgjiqstnA3WNfyrUkspo9Gh1RiBFNPJAgwckoqFj9PnFUi1b2UjPnkiidNtzn5RzUcmkW7DuPxrQLUbhUunDsUq0u5lPoykACVwB71G2kSBtyTkfUVslqNwqfYw7FqvIwH0m6ZwfPzQdPv1+6yke5reyKDU/VoFLESOHEzen60CZgfvY/Gt6Hw1Ao+Z5W/GrUPhu1GP3DMfeuT2DOvmOdTUHiQp5m5D1UjcKnsNWhtnaRbAySEY4cgY+nNdPFoEK9LMflVhNJ8v7lmoo9hHqx+0ktkcv8AbpJNzRaSgDNu+YEnNVhb6i/3YioznGK7M2cy/wDLEL9BUMkMgznj8cVaw8CJVps5mOx1DacNsbsc9Kv6TDcWlyJpHilOMbXBYfXFXZWgQ/PPED7uKge8s4zg3CH6c1fJRW5HtKnQNQtzeXJnkYglQuFAAqAafGAFy5H+8adJqloo+Vmc+wqu+sL/AAQk/U0c+Hj2IftWSrp1sv8AyyWpVtIAc+Wv5VmyatO33VVfwqF9Rumz+8I+lJ4ujHZC9jUe7NwRRr0RR+FJJLGn3nRfqa5xrh2zukYn3amE85zUPH9ojWFfVm+9/bL/AMtc/QE1C+pQ5+Xe34ViEsTwf1p3zY4asnjqj2LWGia51MY4jJ+pqJtSk/hRB9eazRjPJp2V6YJNZvF1X1KVCC6FptQuM/eUf8BphvLhhzKfwGKg470v41m69R9SvZR7A00hz8x/OmbjS4JJ4GKUKuKjmbKsJuP+TR2zyTTiopdgxy1K47EeTijORjBp/lqOhoCe9NMViJdyjkflThy2T09KeY89aURj1ouFhrc4A6UBfWpAnuKXZx61NwsQkH+E/rS7mFS7cdqNtFx2GKSeopxwF3Yz7U4fSnHgUXCxEG4Hy807dx0o+Yn/AOtTljZjgAmlcdiLcM9MU4N7VKYGXqBSFfpRcLEZ29xT+MdqCvPNG36UhNCFqRS2Sece9HfggGnDpRcVhpAPU96UsvQMTS89B+tMKH8KQ7CHDgCgDb0XPNIBgn0+lOGQgOKdwsLlef1pF5Xjg5/OhehyufpS7G2/KjYpMdhm3JPO2kLLGuWJI7+1TiF9udp9s1WvYJ2X5Ac/zpJpsOUjF3Bg/Nmm/bIf73H0qrFYXEjk7cH0PFSxWkxf5vLA75NaNQXUnUkSaNydoYj2FTCdwoVYWP1NBtscLsx7U1YGB5bJ+tQ5RY7FG9mk8wgQBTVF5Js4OR9K3zbqWPzjnsTQLSNVwCM1pGtFEuFznGaQ9SxpCr/3W/KukezQg889sCk+y8bmK+hB61f1hC9mc4Q3TPNNIbFdK1paTDbgBsc7RTG0+AjCL2zR9ZiHs2c4FZumadGsyNuQOCO44rf+yQrxtWh7eJjjaQewXvS+sofKZUV1exvuEz/8COauW+p3SH97Gjj8qmWxhkY8Mnpk0x9PiGdrt16Zq442S2ZnKjF7osLfWtwwWSELn+8oIqQ6bZyDPlgZ6bSRVB9OnUgpjbnqTWhozSLN9ncbkxnPpXdQxqqSUZq5zVcPyRvF2IW0e1P3WdaDosO35Xcn2raZVz0pFAz3rvdGnLocqrVI9Tm7rT/JYgSq3seKrtaSKMshHcEjrXU3MMLp+8HJqCKOJEaJjvh2naufunsa4cTQVNcyZ3Yav7R8skc9Y2M15fQWVuAZp5FjQE4G5jgUy6tZLW5lt5RiSJyjAc8g4NdZ4M03Pi/SWMgwL2E9P9sUzXrCP/hI78NjP2mQgEdfmNea66Oz2TscjtNKENdMunwBf9SpXOSc4OKmGkWhcjYc7QcbvWo+tLsP2TOU8smmmNv7prsRotrlQuSeeM1E2ixjdgsp7A9KSxkQ9izkxE+eVP5U5Ym/hBNdWmlSIp+SPd7nt60z+zZFfH2NWOf4TVfWkL2TOcj82Ns/MpHQ1aW8uMYM0mfrW6LSQqN9qCuRgr6VL9itmVhJaBAejBcEGl9Zj2D2TMe0uJWYbrhunc1bW+aMjeoY+oNXk0u0+7u2Htk1HJpqKu58EAdulQ60GPkkhIdRJk3ZKfjWvpOo+dOsO7zQ3p1X3PtXPzQLECzDJPTmoIS8cyyRMUk/hKE1dKXK7pkSjfRnfFPQ0xtwrl7fWdS+UNIrr0BZetaEGsSMf3seB6ivRjiodWYOkzVLUbzUMV5auq5kAJ9amAVhlWBHtW8asZbMycGugb/el3mmMOcUnNaJkNEu+teTxLq0mjjSXnhNkCWWL7NHgMRgsDtyGxxnrWHkjvTd9DSe49tixurTsvEGpWtpHaLNFNbxkmOK4gSZYyeu0ODtz7daxN9G6h2e4kmaWpaleajOJr24aZ1UIueAqjoqgcADsBwKnn1q+uNMj02WSE20fKKLeMFTxk7gucnaM8845rFLtQJGpadg5X3NiG+1A6ZNpcMsjWkjieSEDI3KDhvbAJqLTr640+7W5tWjEq/dLxK+D6gMCM+9W/B0ubnUNw/5h1x/6AawxMM9DQmndWFyPRmtrWsX2sXpvNRlSa4YktJ5SqWJ6k7QMn60anrV/qMEEN3JE8duu2ILAibFyTgFQOMsTj1JrK80UnmU1y9g5X1Nq68R6rc6VHpc00TWcWTHF9njAQnqVIXIJxyR1pYfE2rxaZHpqzwmzjfzFha2jZQ+MbuV+9jjPWsQvTS3vTSj2BqXc1tW1zU9UtbW1vrgPBab/s8axqix7sFsBQBzgVmZpm6jdVxaSsjNxberHE0UzdRup3BIdSU3dRuouDHZpc1HmjPvVXEXbjXNLtThpwzeiDNVZPFtmq/uYZXb0xiuJJBGQ4qPdz3rwXWmz19TrZvGF0c+Xbxgdskmqc/irVZBhXjj/wB1f8a5/wCb/wCuTSNLt6Yb8ajnk+oXZpz61q0zEvfSgEdFOP5VReSR/vSO3rlqiWRWTLMPzqvNeRxNs2nNNJyFqXA3bApTk+lVEu1AG4KpPOM0q3yt/C34UcjHqWgh65/SnbeO1VI7pWJw2QKcLtN+3vS5WFmWSrUnlN7/AJ03ztyhhgAdaeJM4+YCpABF9T+NOVPammZWyI2BYdaQyNj5nH4Gk7jJth9qXyjjt+dQrMD/AB07zPRl/Gk2wsSrB6lR+NPW3X+8ufrUIkf2/CnCRvQ0rsCcW693X86UWsf/AD0X86gLMRwoo+Y9AKV2MsC0Q9JE/wC+hR9i9HT/AL6FVxuHUil8wL1fH1Ioux/IstZSK2MZPsc0xrd1OChB+lQ/aEBA80ZpGu1H8Tn8KNQ0JDH9KaVWq8uoKjYEbN71CNTCvuWIhvrVJSFoX9hHO04+lO4H8IqmNXYj/VsaRL4yPjyWH4U+WXYHYuEqf4KAjN/DVWa6lX/VQN9TVf7XfnpHj8KPZzYtO5p+V+FL5YHeswzaiw+7TWOoN1U/nVKjMLo1do/vUoZc7cgmsnZde9NK3Weho9jMXMjZyqkdMVIsiqcrmsIJd5/ipxF6OFU496XsJBzLubplVh8wB/Go8puPyDFYqx3ig4zmkK3uc4Yn60ewmLmXc2jIo/gWozKWbG1RWVsvmH3TTjHd4UhPm6H0xR7CYcy7mg0i7sHGaXzYx1xWc8VyXyVPvzSGOcJ8qc+9J0ZC5kafmITxTPOj5wRWcyzjBwQw96btkGfr60eyY+Y02kUenNNMnB6VnsuQd7HPY5qIu4ZgpwOxzU+zY7l4XatHuXI9M8ZpwuG5Gc8ZrOaXoGAz61TlubnzGHG3tzVqi2LmNZbqXcd5Cj0zzTxcM2NpB981gpNLuHIx35q9Gysgzng9j2pugxKSND7SEzubIx60xrpMg5wDVKZolYEBsd8nNV7mZ2UAFQnoKSoMLo1ftMTHAkAIpGmx907s+lc+27dkGnq0yqcH9ar2HmFzoEk3cscY9alWUY3ZXaehrBjkOF3qW/HrU6yrkBiwT+7UOkUjUe4bnBCsB+GKVZQwbc3Q9M1Xs4455ggdlU88jgVpJo6yfL5oDIccA5x61lLljuyuUpedH/C20+hHWpLeaJhzIQGHrxV9tHjRVAlzkHqMZ+n6VWGnr53lmHzCT1B4NRzQ7j5WQzN8u5sN649PWs6SR43PlsSvY1um18o8whUGOcY/z2p6W/yjiEH+laRlTSu2Jxl2OVleXHyl+TV7Svtp+XaxXtu/+vWzNZn7yRqxHYHrVeb92ok2up7EGtY1qW1iOSaLFup8srPIowckA9Knt7uyjwsTIWY/XJrmpQA5O4nJ71AzFXynUHIx2rop1ow+CJnOi5/EzrJLy3IJ81AAcHnml+126MVWZMlc5HNcgsjq26mmSQng4+lVLF1ZaXsKOFpLpc666ls9o3Ors3HXp9azn1C2UjamCvHAyKw/Nl2kfNjPNIC3pXK4tu8nc6VaK91WOo8I6jJJ4x0hV4U30P8A6GKz/FN5cP4j1H5mx9qkwP8AgRo8Dlj4y0bOf+P6H/0MVW8SMf8AhINRAyf9Kl/9CNNJJjbdhI9VmViXjRugOSe1D6tMzHoAemDVDr2pNo+lHLHsLmZpw65eRYPmZIPepf8AhILs7c7TgkgYrG9cUDPSj2cH0DmZ0tr4kmBzMkbAdsdfapV8SRAOxgG7jA7GuVFP5xU+xh2Hzs6I+IJtx8vagx370q+JGZj5sRI/2W5rnGzkUc5p+xh2Fzs6G414yPtjU+249DnOarJrEpc72bBHIPNY5BFHYjvVKlBITkzZXWpVdiWD5XHzDNMi1aSN3PlxMW9V6VkqvYnFHfk5p+zj2C50D+IDNGBLCny4+UL1I71BLqsMgZvKKvkEFTjjvWQq85zUqQmQ4Qc+1Hs4IV2zX/tW2VAVMpbvk8VNBq0aPuhuHU/3SOtYZtz34b6Uxodp+8D9KFTgFmeiaPqUdxGRcyRow4GWGSauG4szjbcRnPT5uteW7WUnqKes8saYWQ4zwM9PpXXTq8qszKVK7PTiYW+66n8aaVXsR+decRahdx42zNgevNWItYvFdGMp4JyPUVsq8TN0ZHelOKTZXMWOu3ZCr5atzyTWnHqs0kpHlAKBz/jTVeF7XJdGdtjUK+9G0/3qpR6gWXd5e4Yz8p7VZiuYpDtyynOBkU3VgnuT7OXY6Dwcp+06jz/zDbn/ANFmsDafWuh8FfNcaiVbcBpt0D/36asLaaqMk2waaSuR7fejFP2mmkVpoSNx7mjA/vUEEUlO5Iu33pCppN1IGNNEsXmjmjdQGphZhzS4NG6lzQSxNppdtGaM1RNjhhagk5kJBHpzSi3VQN0jED0GM1pzWVxbuY54fLcdVIwRUBhmydsbH8DXgLmZ7PIym9q8nKzMB7rSm1JYfviP9nFPubW8zyhXI9DTRYXLrjL+5rWNObFYntdLa6JEN0Dj7wHapX8OzGYvvAPrirXhrTza3rTzM4G3GPWt6eaEngCuylQTjeSMp1HF6HPJ4e4zJISfpStoUK9S5rbEqD7q5PvUMrM5+ZsfSt1Rguhn7SbMkaRaqctvI+opRptkpJ2E/V6vtsz1JqOSWGMZZgPqaPZ01uhOcu5nnS4im3cxFVLrS5hHtikf16c/StP+07b+Fs49FqtNqq7sLGxFYy+rWKjKqZ62twkPl7TtPXnk/Wq7WtzvyvmLjoO1aLalu6J+ZqP7e2fuKKwvQ7mnNU7FZbWXrsfPf5qUWs+SctjsOwqZ7xu36CmNJK43KQ3qDWU6lPoik5dQWG4z9/Apf3qt/rl+lMDscqcZ9KDx2waxc12HqOJuAM+cMeuKZiaQ7vtD46jA4pSOc7+nrTHYkjbkeuBU8wDvLJHzzvn1wKBFEM5lZs9eacPpj8KGRepB/ClzsLDTGnI2uw+tOTy1wPLIPoTTdozlc0KCw5zRzsLD2ZR/yyH4mhZI1P8Aq1BqPkAjyxkdDQqjrxnvR7R9w5UTrKTwqL+VPF0UIA2+/FVMHGVIOfU0qqy4VmHrR7WXcORdi6LyRgdqg++Kj+2SL8xBI/2RULb+NoGO3NKZCoVTgH35odab6goRXQsrcSZO1mP4UxLy4W5CNGWT16VAqyo25juHUCpWZnQkxkH2pKtNbMThF9C7NcRqPlzn3qMXTFRjbmqitIx2iPOBzk0pO0gDqfSqliKj6k+ziuhbaeQp8rAYPNR/anLD5z9KptbyCQsXJUjhc96duwwREwehPSl7Sb6j5Y9i4LiQnjfipI7shgrLn3qsr7VGVPvTQd8hWP8AI1PtprqHLF9DSW8gwcg59Kimvh/AuB71Q2kNjPOOtKqkjBJJ7Vo8XVatclUYdiw91I38RUH07UmSv/LRjkd6jEZ67uO4pXwB8o74rGVST3Zail0AEspY43A8U0vnB6U9UJBLN9OcUOmFBJ4NTcrl0KU8z7idy+w61VlbceuG7CtPaik8Ak+3JpPs6OpICr745FWqlibHPzud5+bOKgd29a1rmwjMrLGWVs+mQaz7qyuISWK5UdxXTCpFktFfcd1PSRxwrEU0xkDOCBSAc8VpcknZ3IAZi3FJnjg1HTlb1ouUkO5NKvXHcUDpxTgv5UFJE8LEjp0q1btDv+eIsAaqQ9DjP5VNE20/ewO5xWMkWkbVs0KRj5nVc5OBWnaTALuycEAc9jj1rnY5gI9pJbHTnFaUF+YyGMPOMc89q5JwZpE1xdPMrIqK8iZIye2c/pxUXmzSmNpPkUnazEZ5yScVnJfQjc5Uqe2wYz7ZpJ9TZoiu6TqCO9Y+zl0RRcuLdwsYE7OmcL2xkZ/x/OmRCOPeQA/AOAeO5/lWVPeSSIEDSHAGB9Bin6Tby30nkQ7i+c8dMVp7N21YrGiuoRqpypDdMg9jVhbiMIAY1YHv/dPHNW18E6pIh2zWwB/6aZz/AIViax5el3NxZyXMDyheRGSyg+mfWl7JPYbTW482tpJJnLKGwOO2e386aLa2jYnGCGx25I+tYbX0uMJwMg/jTBLIW74zkVqqb6szbRtTiz2iTaGU8AdCMVDDFE0v7gEk9eO1U4nm3fdyQfSrduH3f6lh+FGy3A0LW3iyQqoG7bk6n0oNkjIriJTg/NgcfnQnnbNoVyAeQG68U4KDJ++3AHn1FZXfcqxY8MWiReMdGC5B+2w5GP8AbFYniRNviDUf+vqX/wBCNdn4Uht/+Eq0hi4+a8iKDdn+MflWX4rsLJtd1DfPhvtL4KYPVj1qoVrbiaOP2880w9Olap07M+2OeNl/hYnGahms/Ib5mRwemGrdVEyXFlDyyTgKaNpB6Hir0ZxhQCTnjFPy4IyoAPT5afOxWKIP+zSgqeDxWqiqUbMO4k+nGKjltP8ApmcY4z1o50HKUtkbNgt+NIY41PUfnUz2T/w8n0pBpt00YbbjPTJ60+Zdws+xFvRf4A1Pa4tyuBDhvXPNRvY3CjLRvge1M+xzE4KNu7DvTvHuLUGkTOVU/jTdw96sJpN+0fmC3faOpqRdHvcFvKIQEcmnzwXULFENT45nQ7lOCOhzWhDodzJIVOAMdatp4dLHCzl+3C4AP1pOvTXUaizGS6lV9wZgc0xWO41rNoFz5gVGRumT0xViHw7I8iqJgxJxgdc/5xSeIprqPlZigSNlgpIo2EEdea3G0O4iYgSAgnA4q1ZaY6qRKFX0J4xU/WI9B+zZzgtZWx8jDPTjrT4rGaQ/Kp+tdeLRmU4lXt8uAcj/AD/SmGPcCgZVIPp/QVP1lj9mYVtYzxsA3GDya17OErKqTYVHPJB6DNWQHSEyCOM4HfqP85qa3spLrZ5eMtwRkenv9elZyqs0jHXQpzrHHd7YQ3lqfkLDqPftVm0jiM6K87NvGC2OhrZh0q5WKLSm0uO4uJZFJdQzSIATnp+dXJNFvNMVWl0xmVnIjK4c5XqT1I/Sp5zb2LbOx8FeEp5bO5vLW6tXH9n3CSkyfcZo2A3HFcg/h3XCkj28JuI494eVMeWNvX5jxmu2+G0Ova5YahZ6TpF05+xTC92kIrFkYRj5zyx9K84i8S6jYmXSrSWV41WSMwSZ4JyG4PAOOM1UKlW2rCpTo30JLPTdankd/wCz7nyImPmOIiyr2wSBirN5p9xbRRSSwSosrbUJQgN9K5vT9a8Q28/lfaby3V2xtVmCZ9PTNeqaTo+vavo1s9xqllObYoViuG2ybTxgbufUA10LGyho2YfVI1NkcDOvlozsrYVtvT3xUMmxZxDk7yMjjrXqWtafbX/hk6PZvp9vN54aYrdCTODnHAypz7Yrg/FV5Y2M1tYwRbb6OYfalYZGz/ZPuMYrWOPbdrBLL0o819DKMTVFIu0ZbgZp11daZHfmewsL2FGB3ebdBwT2OMDH0/WptPjtdS12G2ubporaVFAdBnaxPTHNarH6XsczwWu5WxTc03V5EsdWnsrScXVtCxVZmTBYDvimRXUEkp+YBB97Jxj2raOOg9zN4WSJdxpd1LNDNGIJWhZYrgnyi3ykgD3qOTEZbdwqqCTjvnGMVrHF027XIeGmug8PShvenfZ3IyBkUhhk/u1upp9TJ07dC213bRcR28efpVeS8kk+6oA9hipvJtIY8AZbux61Xcx9v51kpp7I63BrdkNw0kuN7dKrmMepNTTzQQoXkkVQPWsi51uPP7hCR6txRKtCHxMnlfQ0lUDtTy6KOcD6mueuNUuWBKyBBjoOKzJbqaVt0h3n1Nc7xsV8KFyPqdReX1vCOXBPoDWVLq7fN8qrngc5xWSzE8MgOPWmkSSMMbAPzrCeLnLyKUEi99uuGPMzn9BVd5VkXlzj9TRtXAG3gUEBUCD7vJ61zuTe7LSsIrKB8pY4PND5bHXPpSeYoXaoAPoOaQ7nUFtwH0qR3BAckbMD1NKx8t1UnOehpWdtvyx7uwJFA546n60rgOI+fv7CnKijn5c96YA3T5iM0IvLHkc9M8UXAe2BwSCOwIoJY42YFNMfQH756MOeKQRkfMclhxxSuMkRcozAqD3wKUjjrn3NIEY8bj9DQFYHqQPSi4CgAHnr24pWZvwo+9ncMlewNOjyy4J5z6dKAGfMR2FL32h/mI44pdq7hknrwO1ODqp65qWMYivubdgj8acY+7KQB2qRZODxwOtBk+UNk4qREbIgAyMj0FCbVfJK4+nIpysWGCGA7ZFPAXHQ9OaLgRsSf4eOxPSgDK4ZqeRkblyPTvSKHLfdJH0ouOwLt4zjjvTmbcOKUx+vGfajy1QlmYntg0riIt2GO1ee5phy5zvwOmKnZ4RgBh78dqiDKr4AA54pgLsdSOc8HvUcqtJMm11BX7y9yKkMy79gxz3zTlki3Z3cgc9zRqhDdysdowB704HcBwVI4zmiRlOTtJ4/u0xWULl1I+ppXAf1BLYpvmx4CqQCB2pjHcQTtxSqcH7wA/n+VK4EwZguf09aYJNxOFYHPpxik3dwwH4U6IPgsxB9CD2pDJFdWQc8+lDmRlIXbj3FMZWyGVWOeOnSldJFz8xI9M/0ppgMOVI3kHPtR5jY+U5z2zimpF5efmY7uQC1S9CQMZx7UXAYOCM4J75pktqJssWJz0ANSB1V/m+bnsKkaZsbQGyenFHM0BlSaY/lnblgemaZ/Y8ph3B13Dsa2o+E6Ej1IqQbNw+Y4xyfX8Kft5LqLlRzj6ZdoMtH+A5IqOOymbjymz9K6tW+nHc4pWwW5zTWJkHKcytm+4A/Ke+RVkaXPgkc/hXQZXA+7+VOAydvyYoeIkxJHNrY3TErxUyabcDkx59ga6SMQ7Gj2jaOo21c07yGlw3ypnsnaj27NVBM5WG0bOGt3Jq1Fp0jHO0Kuf73Ndb5VrMxVVJboo25P+FV5oYf3kZVyQBkKR/k1nKsaezsc3PbPCh2zjGCcGqO6WPdho2zxyAa6RLOKST94GZWHlgHA+h5/CoVsrfEb+TtHA3AgkHB9fw4qfrCQrHNi4uo87FC5HUL2qN2vnOVVseoFdaNN8yFZFdV2nKgrgke3Xv/ACpFgTfuCEPtOSo7dOn19Kf1ldELlZzsd9r0Uflx3FykYG3aHIHIxVNbC83/ADQNnPNdolusiHoiEZMTevtSQpDBC8aFQGOGBBz79foKn62+iDl7nMw6ROpDSoFU9cc4q/FpqiRIzG5B75ArXT5UxyVycFRwf88UkYkkAiP3sAhV44z/ACqHiJMEjPj08K6qvzEnp3H+eamVXikbypCUGRgmtAGORZFXagAGQR8uBx09utReV+9ynzBBjhgf89KlVW9x2IWa4A8wRhWAGVYZP5VFLbtJE4lBRgvykc88/wCfwq26hscgtk/M3OfapI4xGu0bSGUAnOO5pe0sKxF4O0+Y+LtIfcGAvIjwenzima3ZH+3tRO4N/pEhO1sYG45zWz4VU/8ACWaUuclLuL8twPSoNdWE65qK7QJTcS7gzHuevFae2dg5TAfTSjhdoJUbiAecUjWBCsI0L4OST1HUj9K2vLUyBfNKMH2sFHQY9T68/nSG3ZgsjudxQtnHLDsPSpVdj5UZCROGQrGHKgknI/z3qxDEioqyKRnOQTxn1+nWrvkpbyLxG6K3ALYIHTH5io5QquM5eMA4Htjt+Rp+1uFh8iRrbj5QAcYXPQetQywxEoQcoq84OMVZgCvjjywOMD15OaQhXkI3ElAQO2Rz/h+tQp2HYri3hHyyxhx/ssM1IYyVQ9cEfx+/f8qdsh48tsM564wQP85p7fuov3k7Nknpx+frVc9wsOmXLHgpnqSQB0qs0cbTBZIo1weVAzuFKkkbEDYNhOTgY4xz/n3qRkBdhuIUE9uB/nmmnYBUeQKYxGwGNx7dfagiQTKQ2R1CgZAH1pszRz3BKoI2VdvynpVjajhPnyoTHzDt9fx/Sm2kFiN2ZiSXYHpwCCe/9f50wsATgADZ8mfp/X096kMBViBHKY2IU4BIB96X7AzE7gApGOp47f8A1qV0NIZEy+ftYlSQOSucdsZ7d6dBM0M7K43FTxg4I6dPzNWksGhs1upS3ljAUZA7/r1P5UxyF8q5hjkK7QS2zGHxgDPP1o3KUGNtfOZyqMzkk4zyf19uaZdWt1JM5bYxUdwBjtjj2q/J9hdo23Mm8btwAY5x06jHSmX98XUQtFIrBcZZzl8Dj/8AVQtwsupVktvIjSWVwgI3Ln5s+xFNtpUFwsv2dZh0xt4zj26Ux4blbhY2gdWJ+QBSCM+3vn9Ku3um3mkXsFu1xBM9xCHxC+8KT2PHDD0q7opQb1SK7uGuXLRxjHzMjNx34Gev0qe0lj84zMkIRTho0zjoMjHvW1pfh7S47l/7VvrXzpApQiZish7gMOM/jXW23hrw1YwJcTPbGE5Djc5IOPUDj8TUuojrjg5cvM5JFbSdQ0/WGeS0uL2wutoSLEYIIHTGD1OPbrWrL4i1DSdOLahcrMsZKCIWZSQg55Y5xx7cmsK41fwpphe38q4nZBuUxqqKT2HBz+orE1PxtqWsGGGWyiFvAoRIV3FeemepJI9TS+L0KlVhFaP3jX8B/FTWvCdzqLWFvHNDfSea8c53BSB94EY55/QVykWubdSl1EWVpLdSKxZ5Iww3l9xbH0rWknuFtJA+lWkkG0jzNmGUkYHPetO00LSbrRrS6mtorPcm2aZBIcHPcMQMnHqRzTcomUKVSbbicFdXz3F/JcyYTc+Q3Zec1Z0f+1tU1JDpy3LzwZaPYrcAEsDnt7Vq6nH4Xtze2tmst843LHKSRgjuRkDk8cZ9c1Z0PxUbfQjpwsECwp+7kNwRu/vHAwDz0yenY1XP2RCgr+9L7i94Y0fXvJv2gWMXGUYA5LHackE4x165p8OmaJNMRItn/aSMzSB7oZBOSQVbgnsNorIsvFniKZ4pkupUWIsBIECggfwkr16/hXNXzz3lxLNdSZlly8kjnJJJyc+9K0rvU1liIRilGP3nR654h055Z7GO3iltyOghRSG/2cDiuf0C3h01xdanOLmzmJMcMUh80YOMk4xj8aoPEkjEx8YHB9vT2oWGT5lZT7Y/p7f4VpdJWOR1G5czLsWnafeXpa71B7e3aQsshiLED1IB6fnTX08RXjQqsd0nmYV4mIEo69T0z6VCscjPkjr8pO7B6UwLIih/OywA4z/nGKFPXcTafQ6XT7uW2l+yrbLPHvIWKR9/lsRx1/zxWZrc2sealxcKtspkJUFAEP4VmI1xDcC4t7mZpTnayHnJHP8AOj7U3lIs0jyEkOARkMPTHrxTW9w5nax0HhnTdd1OTENxborOFeSZNq8/xZx0AFdLq1vomi+Taahq1tPebT5v2di6j0OcDr6Vydr4jurLTY7WABUXcenJHYc9Mdqu2niO08pftenw3Em0AkQqSOvUnrzTVerF+RuoUJR318zFadjxuNZ+oamIRshO5/4iRwP8a0YkQqTiuSvnkS5dXRgQTxXuYqUox908qGrEvbiS5ffM5fI7CowrAbtuTQ0sQwCvP0oLsRnysE9AcdK8t36mgMgyCzc+3WomBUkKrj/az1qdmCgZ+96elNLowK7cN2yealCsMiU7g28s3vxUmxsn51HuDyKQA56uD65pw2sT5m0AdSe9MLDH/wBWTyfUDqfemBiU2qjD1JPNWJFIwUVWz07VGm6QlWTYB/EGyM1NwsMUMqnrx39KerP7t3xinyRssLqcKW+6KiRJge49QOp/GjmCxMFH3tw3e/amnywQW4PsOtRMsu/7xAPXcM5qdEmwQINyjoTRcdhY+fmD8dlpNrFjnI/2T0NN2yg9AOeeadGsiyKJG+TPJ54pXAVRJuycBOwAqVBg5VsZ/WlwjN8vC+p/pRtVuyL7nmpbAU4Y9NpA69BTvl6YH0pC6rx8pPsKF+YEfeAPU0rgKXXHCNn6dKiLSM5yFA6AipiATy2KbtUtt3gnHQ0XGROG+8AGPck4pPmbjAx6g1YMYyPlyfejaORnOPSjmAhw2Mbu/Y9qehBJ+bJ+lSALgYXPtTgFOOMfjS5gGA87cYP0p+5m428D0pGZs4jjOB270blyVbcPqKVxi7ckHcR7Z5pepGMGmlgRtH8qYFYngkH1xQBKM7u2R74xUcu9lOF596cFPdeKUdOuaQEPk+2T9cUjxxEDAJ5x3qc49TnrwajJY4badnqD0qkIrPGhcrtYHHLDihUjjPr7AdatHOO49KhduMZYeozTuIkG7spHcZzTGU4PT8RUasMjk59zQ0gUgsFB9e9KzAYQ2/acfXmpDGY+WVSD3DdKcrfL/j6etG5ifvZ7fLwDQAQ7WO1eSOwNOblTuJwOoPakD/j+FJJLIpCqik9/WlYCUM2zb5YK/wB4ECjzST8y7Tnoec1ANo6vhyOjdDTy27acBz3GRxSsA5g7Sny8Y6jHUmpGjDKN2c9sDP51GygoPmSPPXOT+tLFGI48rIGPTvjP86VwJo8r/cx6DJxRJsPPlk+hzioYgGJ3IBz6cfWneT8zL5hA9VbH60nuA9NqOW8sKCPm9DSiRdwXfkHt2NMjEMKbfm55yWJ5/pStGhQOMbexzipGTJwhbaoXGRilSRWG7kc8Z4z9Kj+bHyqCegJHFIqZ44z2G08UaATq64G47eeATyakSRf72R9KhGQMlVaTtgUscmcgghgOQfWkBZVxntnvx1qeC4ZX4249xVMtgAfdB6E1IMdAefX1ouWjoNI1OG3y0lsspJHzbiMD8KXUo0uL2SW1jdI5ThCQFz7cf/rrnl4XGct6Z5FX7e98koQrugPRhuH4jvWco3Noz0s9gMXlNtKyAh8HIyQPQD8f0pLnG0eUxbcMlSuM88fU8VqalNY3RN1F5kWwBmiJzz/s4A4rLkmVJ1YseCWZ85GQPz5OPzrDVMUo9hkTPGxhklZQgHI5Xr2/nmlk+d/KkVwR1cnGT68f4VBI0dn5fnGKdCVUfLy3XOCeg4NRNfQRMSsjxtHkMoOeMHn61pGLewixmSN4wz7VJ2kNjv6E1Is6nKOQzE8Aqeuf05xVGK+tZnRvNC5BXB74757Z/p71aa4tgwzIrp2YnDMD7etDi+whPNaN2Ug+WH5BHt0/zipVxIT+7YKx+UDPA9cD2qpb3scjuYmijXONp4z9M9amglgZRIkxwQRsC/dwffP1okvILDwQ0bFFZ2JOcDHb1Pt6UBduTud04GWG3afyxUkRuI97ZOFbIx3zxn86llWZkZtrMWxnOQFz65/wqOYdiKFVWMZZ8scMgXIA9eOB1/Sp4trOsHl/MVzn0A68/l1qvG5SJ1dkZ1J+YLwc9ge2MVc0CJZtQt4BKn7wBJJCuQM98/l27UmxpanV/BV/DK/EO2m8WyJb2O3zIZGk2xiUD5dxHQZB/rVP4qN4Zbx9qMvhd3m06SQESqxKZx85BPJG4nFaXiDwRc6LCblYGkhZNpLqMA+nB/rXE3tstuiyOGQDKlhwqir59LWHKDjuVVeWXaSrKmOB14PTPHp/WnsPLk3dZc8MeR+PYVLGGijM29SW7ufpjA+lJAFdmkZipUkf6vAYj0/n27c1KkKwsoiLsshJVWwGXjg+/pgUxY2cM25t6/cJ6N6/1/OnQzQNN5TyK0hJAGen198fhUk8riA+YuQgOcHIHcgjr3ou72BEcZ3Oc/vAT07Z6f4/pSSROox91Cv3sZ6/y/GtLRdD1TVAzWdleTIQG3x27FQM9d3pn+Rrb1zwRqumxW0epz2tncTDcsDyeZIAPUD5RnoOavW5XI7HLhWaUMMs2OwxjvmhIWUuXRgQOhUdT/nFarx6doV1PBqKXcw25iHCZB6Yx2z71d1XWPDWqWYn03SpNNulAXZGwZHUD7zEgEnmizRNkupgQ2d0wMjQttbknaFxz1+matWtj/pUNqsyxGY8swHy49eQO/c0suq+dbJZrHdSzbduGO4ADoo9B364qvYi4hlkD2r24PBMhHI9M5qnfqC9DoNN0LT43uP7RuhLbQj5zDMse/JwMH+Lg5wOay9W0+HDR+G4bm9xHkKYmLJ6j1OPWrWlTQQ6iz6ksEltKpxHZyFDG3YfOD/X61cbXrWwcto2mMsjJybyYS7SD/CcDB7f4UJ9Lm8PZ/bOe0nUNQWELqFsVy3K+SQePUYpb+9k3meMPGXI+YZ4GOcDtk/yrcjvVutR/tXWbgWu2TbJBZoCzKOOCCFAPrk+ta1xr/g2NUs7Xwqot3wjTSTlnAPfPb86pJXIcY3916HK6f8AamQLayO7E5RFPzdeTj6d6mj0/UJklii+W4HBhk+U4PU+mOO/rXqGh69pFtqtzfaZ4Xlc3caKsazhkwB/CuwY6+/WsfxhqyvcyeXb2dgHwWhZUkKn3I5HSplpszaEYx1f5nmaQ6lEzLJp8saSHaMJkqQR0xyP0qTWbK+t7pN1lNErkACUFGIPfnkirOo6hdNallkfesmSYyEGMdvy6mkvdeuNUt7eC/lEkg/drJIVGB2BPTHPetVe17GMuW+idiK60+extJJriSKJUIWNo5A5Oeecfy61ZspLzURbXqMJWgk2s0h2AjsCc98Vr2tqmn6PcW95qhWSfMsNsluZDKB1CFgB+K5HvVHQ9V0fVrMaa8yafFC4Z5blnOTngBVyM+5HbrUe9a9jdwSkktPmPvtIv757m/EkVhp0cgA86Qud/cBVUnqeoGPetjRrTxIdLhnnK3OnAMVgnfKk9M43Ar3x0rk28X20kvlLpgmCpIq+a5Klv4WAGMY9Dkc0WvinVzoEtrJqPlQrtRIW3N5oOcgHHHUdcdKvlla1io1KaldMuaFqGkw6jqC6rHaOvknYzL5i7t3QYPp3HpWfPqmmR3qzW2lIiK5OUdgZCOnUkDHpjvWG1luiDs33zghcAg+nXPpUbRMkqlZkdD2XLEEY6+pq+VGDqya2OhPiO9zaBX3eWzFYWJckZPBzx0OOAPWrdxf+IdatohcySvFbxsyqq5Cknjgegzyc1xWpR3Q1cfZZicYwpPzL6mulsNK13V57dksb+SY4CzQQFunTJApOC0aFGrPWOrRZvLGPR2Nw9x9qMsWUjQAYB47nJ79KpXsZt4VuIbO5CbFOQQ5Vsjnp/hWv4j0XxZoksY1/SZrYTNtSRpI/m9SMNSW1rrNxb3KQq1zb2sW6f/SUA246hQxJ+oGM1m5uLvILczfKjN0/V5o9HEMM01upk3nzCyBm5zuyPmBB6HIqEbXPmSDO7rsIIz/ntTL4WstujSKrBjyhUtsPvxWfcGZS0ltHHHEvVFIU+uR60+ZS2MZNl+O407eYiJIH5x8hT+Y+lKpdSfLXd23lclql8M+Irezs7y2mhguJJ/uyFctEfUE8fhSNqE887tcBZQANmGY4/wAPwqJNp2sVePKnfUqXFpNdncr/AGYluSc9PyqWXT2hjjjP+khQQXPXGfQU6W6jRMzu8IHX5sjIHp+FR2l3dXCs0dyRGpyv7s5I96OaVvIhtCxyCzlWQQvGmCN2OQaSIW7u2GDAH+JcY/8Ar1bmdWhWSVU69c5GaqJDazSmVFMakEsqORk++OlUpXGLeJa+TtZCHzgbT0qOKe0t4RF5OSCcls5/+vUksCfM6hkVM5UDJb8utLCrbBICQG6Bxg1Sdhoem0fxN+dUtQs4bjJ24b1HWrY5HHNNYGvrWlJann3scvc6ZJGxKMxH51UMd1ETuw69geMV1sieoBqCSBW/hH5VzSw0GWqjOZj89mzJhT6gZzUi+WQcuS/qy1sSWSMc7ajNmvYmsJYPsy+dGQftEWRMBg42EN1NL5rMCjqFx3Hc+1aE1kSMDn6iqklm2Pujr9KylhZrYfNFldbxmO2OMkDjnrUkTK6F3YRsegz2pklo2RlWI/3jS/ZmbAYPj0zxWToS7D07kxlTaNz+YQcAbs0DYw3gjPYbuRTGg/vBs9vamNHKPkVyF91qHRkug7E6qvXkH0NODFAAz4PbBqt5XO44LAcYJXFNMMxGB5eOpBNRyMdmTNI0rEcg9DjpUkUbKRmUsB/D1zUYjmSLasQOPU5zTW3Rru8l1yOQOaXIxWZZLZ6NkD2puWZwu1iD09KrRSMpLOkqcdAvAH9aDPkYjk+f+6y4zU8rCzLhEiO2YwR25pBJKpJMYPsO/vVdbgxBlaUlR1OORQ1xIVVo2QA9S560rMLFgyrwv3nxgnpigTBVCjLMByQvNVw/y5coST1U0LMozk7cfezRYRaWeRgMqyY4+anqxwGVuO5zVJ7jOPLBI4JzQLiWRvvKCOcKeoo5RlwMY5flJOeckU+NpGY/d296rx3ILFWYAdycAfhSm4IXcXAXPGfT3qLMC0zNjcxCAU8HOBnP61UVlbC+YOex/wDr0jSwbgqNGp7sOn/66VmBdOz+LGcVIEjIHAz7VQ+1LgtHnavGTTjLMyccZ7HilZgWmCrnAOR3NI/PdcdiarJNHGNrS7mxnpULXKAfKwYnkEjNFmIvqR0yW+gFLJ5mMKBj3OKrNNCqLudi/oBgU8TxYBWRWHT73Sk0xkjL65OPSm7FJ6Zx2xU0a5blo8fWplhU4YYPoRU89gsZ7xqSQI0X320GLgfdyB6VeaJuQoGfyqJ4ZR1H5GrU7gVtjFdvIPtRJE3AGBxzgZqQrJ0wB6cUh8zI2jHr8vWnzCK7jbkNt2k854xTk2j+DOec9am8os2WVge/GRTvLVcr19RSchEQVWYM0fuCeSP8KXy42feyZkHfBqRm+XCrj0OKYswJwwP1ANZtsY8Ro5BZT+p/Q1HLEW+XlFB+8vyn/CpB2YP9KeHY46Eeo4o5gISrRt5cfK9yev41FMr+YqjO087lI6fSre8YznJ9M0xnUDkc8/lQpMBhYNJ5Zf5h1HXI9TU3lqVK+YGXuDTG+YA7th9qabeEqd8jZx0TjNF0CJo2+VV2gY44Y0Ku5923Kr3ycg01vmiHzkD8Oakt2BjI3EnGTnrU3KHQnnYqPx1btTxGc7mI56Co0ZsYAc4/vU/LKRuxikAoUyLu44pV3qp3Dj64pYmOTkjb1FE0mCBzk+1F2Ax2ZQcMqn2NRNcsi5E4+hqteqzfM27HbFZkuRnPyA+tawimgvY2/wC2p7dshlc/TrSW+v2xLLdQyRoQdpiAODxng9uK5/KYyXPvVeSRdpB6ZrVUovdBztGrJqiMGUlioOUzxj/OaiuLy1mkJEe0lcMEbGT6jPSsYtyfm4pm7ng1qqcRc7Ne3uPmIMJIBB4OMVetY3usOsbBCxHDEgVz8V1IhyrkGrY1eYqFKpgdMDFKVNvYtSVtTqGtLVIjiN5Wzkdj+fTrVqzjVl/cw+Uy4O4nK59j0rnIfEk3zB4UIIxgE4HuKtx+Jrfyyj2I2kYYK2M+9c0qNQtSgdHc/u42nEhkGP3nzAZHXtz69KdAM2byQsWAGCygsGXHXnr/APWrnY/E1osckP2MiIj5BvJOfUnOfyqWPxXbglfsEQQ4Pvn1NY/VqlrDUodzcuPL+yAqpx0VSOTjuBU+lrcx3G5tiSDDKzkjd7Z9/pWCni+SIf6PbwDJJbcM5JqA+K7tmG5YsL0+Wn9VqWDnj3PeLfxVpMugMmviU3nlKI3tpN/PT6+9czr2naLCkbyavFcM67ljjG5hnHDlcgfTJrzW28TxNhZYyvuDVxPEFgzbSW+prN0Kq6GjrJnVWel6deXItodTW0gYZYzHCJ6gcHP0x+VUbtbJYmjglK7dyFghYsMnByTWat/azZ2XaY7dqYblFPDo4/3qz5J31RLkmWtI0zTWvkmuNSKhm5W5jYBPfKA/yNdjY6X4Ze7aa48QafGQCzPDJKWBx2Dxjj2Brg01C1bKs4VgcYNWI3jfG1lOfRqqXN1LpzUdke0+HNS8M6DG4i8WzrIyhT5cSMOO/T3/AJ1zPi7VH1fW4ruLXVSfjyp3Rj8o6fKFKj8vxrgF3qflkYH/AHq07DXNRseElhkB7SxK/wCRPI/CpUpdzf26fxIs674Q13z3v76IT20mCbhCCi56YC8e9YU9jFBtEExkfP7zKkKOenGSf0r0jSvHutXOkPa/2ba/ZWTY8satE230Uk9eff6Vy+t2UcknmRqNu3fIXG35fXb2NaRqv7Qpxg9YlC2n1FrLZp8VuZApzt+WRh9G5IrPglkCCG6Rg5xkhd23j8qfZ77e6uOtvG2BblXwRgYOc47fzq9qP9mW+l+TmVZ3YySuwCsCBx0ONp4qm4NWMGr7lKTcbhB5eYjlQ6jPrg/pT48qVjeRcrnBxwR/jSWVos1nJOmoRxQwuFxKWBYr6YB4qlcC4jlyMME+f93uwSSDzkAjj/8AXU8q7kM0H3fNGjO2fvKuDnp1z7VFO8UMXmpZeZgjKOcqPqKAYVPltsTDZGGOSfr+VTzNukCLETuGA7LgH8e3rUxvcaIrXVdXVY4Le/uYY42OUhynU9ARzjqOT2qCO1aG8SZ5PMRGxJCshJb6n+varM6rHH/pF2mMAEwqQoz/ALR6/XFZs2sWkUf2e1ZuBgecQxBx1Jxz37dK1V5bBLR6nRaFbW7fa5PsgSTBMZy8kIz90HIJx7gUzV7PVVihmjspIbW2YSJf/ZlWJnxz8235sHgZLHgVkaTqWtLZXdqt3HsukCyeXJkkA5H06flmqt1JqxWGGO73IoAdGlJAI9u/FON09zoeKjKkoSWxY1XVJda1VrzV/EV019DEPJiaLCj/AGVIOAMc42jPNYTQXDrLfsypEH/eKDgtz2/E1tQ6XbzujzQPPOD99CR+GBzU99arHJ5MapEsZCsoBcMQTnPWtlVXc573Rz6L5hURRI+48NETn/8AVTGuJI1eNgzoCTkNyPfHtWm1vfbRJZusb5+ZiuAfarOZvICT26s2/dmEhc/j1x9Kj2ljKzOagE826WOWUZPBJIH1ogt7suysrb89Q2QPcV095DHdHzI45IHQ7SWTGT6c/wA6r3ccssSLKioyjbu5yRn19ee1NVwtYNButT0rUIdQWzsLmVOD9qgR1OeO/P8AI16n4M+K1xZKkGpaBbyQKzFTBK0bgFsgAEnIGcY9hXl0NjFHGFeWTa/V1O4jpxnqKneaNJFtjA0qEAJcEkkD8OlQ6rb0NIto3PH/AIi1bxFdpeX5a48kMkJ2AMEznHAGTzWFOt40HmWzsr/xdF+U9QT1H8qdqH2kBGtbkxsnJXJbd3zgmoZ7i73KEmHQZ3RkZ+mP5c1mm3qS3rqQyWtwZh5lx5m4cqw61FHbyKwRyi7uNr9CPTGPpUhuruAsJYM5G5SMlfpyBUO27dhcLlm+9Gr8BBjpjufrT1J0LMtsjRRwx+Tww5Vtv9KjljeBvLt0juG7gvnjtzj2NBt7eeJJLhGEnRsEqQe3WorGyjuJHkhmuUMf3i/Bz2GenSlFX6glfYsiS4uI2hmtAq98bcqOeeKjljkhiVYboLkYAY49far6wySeXIqRbxwxkOC3HYg8Ux7a2nmfzQFIyXAGSO/H/wBahdhuJnTyTsnkSO8jI/JXA2/QenSrq2sskQ8qbbuHHy4JPPHPrzT5LZljT7LLDOGHygwlGU+/Jx9c0+2vUZNrRp52SsyIccE+pxVK/Qaj3EMFyY/MSErIjYYkgDPpz1HuBRIJPNJkjK5AwNwx+lXFDXCf6PGsSg7SXO7nGffHfnpVG9RmmKyGMleMhSP5cGiTl0LkijbRsrIVmYgltgA4B9KC0oMvmOFxgOvPBz2qWONjBDDt+QTEMSOSD0NWb7To7UKsr/62MkM4wQR0ya7/AG8lsyfZp6mcJ5GweoXh+Ov0qWeREZAg3bxwM81ON1ujRukcuFAKRnIJI4OfUEVKl9YJZxxPaLNcwqVbeOCB24q1jKi2ZHsYlNpIVwrSIrHgKTzn0pQqNjoD6Vt2reHZmG/SEjOwKHWUkDJ6kHPP41HbjTFu7kTWsDx79qCTIK8ex71osxmt0Dw0ejMcoMHIAx/KoXj5AC5JPHQVLN9kjeSO3dnkG7BA5yTjFWJntRFDm3eNgvCkn73qc1X9oStsS8Ou5nCFZCp4APelW3Vv4RUkCsJJIyu9VAwwH8RPrWjFpsLI1wtxcAHLEHGB7DNUsxS+JE/Vm9jIa2Vh0qM2gz0rd/s+Lyl+cw9MFwSMHscd6ifRZLeOUvclvlDBtuM4B7mq/tCOmg/qsu5imzFN+zIprZtrBriVI7djMxjOQTjkf/rpbmyWIGOYeXOQSkec5/Ac1Tx9PpEn6tPuZPlR46VFJCuMc1HceYJJPmnRz92Mofl/OkgNwtu8kzHG/CnHWk8dFr4SVRa6gtvgfeNI0Df3s/hThdBWxJJlj0+tQzXUzKRGrF1PYYGKz+tRf2R8su4pt89VB+oqOS0Un/Vofwpn2yZWAk5Y+3SnfapWU4IGOoxQ61L+ULT7irbIAPkXj0pklqjRmMr8uc4zUL30m0fMcnHsKSS4k2lxNuIIwBR7Wk/shaXcdNbBz82/jphqhNjGDkBwe2DU3mTKA/mLg9iaRL6RWO5Y2X680lKk/Id5DYrYxklS4Y9TT4YGjJZXbJOTnnNWYr+EgEoRmpftkOfSny0O4uaXYqSRzOhVpDtPUYqJYdilAF25z93NWZNQjD4CgrURvkI3BBj61LVHow5n2ECzHb+9bavRcVHDHcRSFo7jIPYjOKsxXe5B+7UH1J61IlysibkCMQcNz0qG6RSk+xSmjeQku+WJ4yTxU1vlcDJYZz97oatB4yTvGB6qM00SBT/qmI7UL2XcfM+xQmjllk/ekFB2Xg0xbfa52NIqkYIBFam8MpPlH3ye1LH5bLkBfp6U+akuoubyKkb3KSeYu0nPIxwR/jVuO4uIhtjUEep4ye1JJI0ZAVEOfenrc7D823tjAqH7B7sOZ9hy3V83EgA9wKa13eliGRVX1AyRUgvO/lMR64xT/tKcfKBnp81UoYZ9fwJ559ir9sui+1lwvc4yahkupvMGYiUJOSvUfWr6yK+f3QP4imnyW+8uPrTVOh0kPnfWJRk1C4Y+WY2WNenHJH+ND6im1QxlTjBI6g+tWjbwufldfzpDaIT99RR9XXRofPEpm+nV2dWjMfQ5fqfao3urhVEnlblkOAmOQPWrrafkcMPyqB7KTnB/Kj6s10BSgQi6kjb7O6AuMY3Gla6vPMCIGkY8YXBX8alNjLwcZNNjguIpQsQKMe444qXh5L7I7w7j1mmjISPAKHa6njOe9WVnyu+YgsekYHb6VRu45hM4d28xsHd3qs9vIxbfIzHsT2rGVHWzDlTWhrrMkp2OywjqA/epUbMjRKQ0i/3elZcYH2IQyKTt6MDg0edNEFWEiNmI3P7dqh0VbQrk0N5Y2UKQoznJzzSiNWA3cc9BWLFctvJ8wgKMHac7jVy21OJvllQxsOpLYFYSozQuVmiynPy4A9KRii9TUT3kaR7kO8eo6VWe6E0RBkKYPQiojCXYC2zRtnqD3pyquwr5y4NYbXiK2POOaie+djtWStfYsk1rkOqlQ8f581nyQxtgSHP0qt5xP32P5U77QufvDFaKLQhLm0QKWjfPtmsuVSDWjJIrj71VpfKf+E8epraDfUCiwNNIIqeQc8Yx9ajI5rW5Iylw1KRj6UCi4hPm7UoJ70d6ac0DuP8ArSZ96b70lAD9xHenLI3rUYzS/hQBMszU9ZPc1COtO2mgCYSNj71P86QD/WGoBGSPSpo7SdgCq7h7UMpIXzZDj5zUqXU8fzJIwPsaVtNuFjWSTCBjgAHJ/wDrfjVmKC3tmUTSI2RzsbJ/HiloyuVksGo6ntH79lHq1dB4fivrq6TbGJjx80uMAfjwPxrLthp7PE0UbyHJ3qWzx/P3rctrtVtfsYciPfvVQpA+vuf8K56llsjSMddWeiPJptjpEkVvAJ7oKQbguSoB7KPUdM1zN3cXNw8jcKjqNwI5z9fzxWKmvC1BihZ3t9xG7OauC+hnjQqpKOuUPv0OTXFyW6G7qKRNHqlitzEt5HlhuXfuBOO2feoL06XdoyxTPFOPldphkN7j/D2qpdRrMo8yVUfd8qqPzyaVbKDBYYEqcjcpCj3IqkorYlz0sLbKvlffYAMdz4IIAGMYP+eacNQRrqOJXi8uYhEyMYx1z7dKtJBLLcBblkkCrwNuBn1zTYIreffI0JhlTIywOTg9Rmk3HqiSSWOKSVlkUoyqC6r0k9e+P1xVRvsU84jZpkHQMT8uTzxUs9nJcTIEuWTacrtIPHuPxp95Fas32YWsc0hGBlSOnv8A1rOGrFuMK27yeV+9YrwdzfI/vmq19YabJtuJ4Vi2DB2yckZ6471as2IkMLEwmJQHibG0Y+lJdLBJvMbFpuuQM5B7D/GtE7MQyztERjLY28kkJAIY8KB3qw0cqkGOVdwbaUBwMevNLHZ6gEQRRbQxxiNjlvbFOntrm3izNGi7OCWPKnPp+NEtyuU0dJjlgeW+Uq11b4MMQU5Zj/Hx2XGfy7ZrKkVZJZJGt43fJ3ksQefUd6fHNcIwUXAcA5AC4JHua1tQ+xrb2jQxyXDum6fzQFeN+hVcdvrnPtUedx2MdYZmxtj8rHRmYnP4HpTGs5Z58xhZ2DbWSPB7d881cNxahHVZYZHBBxOoO0j0Jzg1kXGpLDc+THcI3/PQEYwP9lqFdkuxYOJJUSNoopBwWkDHA9l6frW/LoOlW/hePUBqdy88rsgG1VyR3UDIwM9Se/audj1HdCAkbuEJBkjAJH4U175p7NYZXulUD5ZEUDac5OfTNF9ATRTvC9q4JSeY7gVkGOPbipoZNUWRZ22oityCo5Hbip9M3RpPG07StKvzec3JGPSqNy14+YxDmJhgqCCRxTXvaImzLsNxHE5dMsXbJAUKo56AdhUd1qQSVkWPJzwSOopNK0yOJyLreU65Vvun/D8KbZ24uNRezWPyULFY5ZG2ox7HceAOneq9nYrllYYkt+6FY41YEHknkcdx9M9Kt2dldaghe1uIVCKN6SK2CecHnvxVq206SaRBtaS9U/KIzuXHT0ya0764mtNNeaO38hFcQXLyrhS+c9fXinFLcuMEleRyeo2OqtADLbrcWzN96M9wPfBp0RS4gNlunh2p9yYk5H4f41PfajLnzpGjMAAwisQc+tRLeLOoNvFFt67CckH2pSbIfLfQowW80O9GvQdrHCeWxI7HnNdBpkxaJIpofIy3Dbh8w9z179KoSpkq1zahgT1L7SDjvU0UEyoDwyHGFBypHoTUyk92EdDbtNLhOsSada3kF46/6uVT5Ue8djnkj8qrapPePdy/a4vtO8ZmeNwAvvx/SseS0Zi42eWnBDI+4L9RVi3SZf8ARIwbmQDGyMEs/X+vpScrrQfMxbO5XewhmVI1PG6PBbHbNWJWt55C8UUlv2IH8XJ5OOtQWelT3ME8rTG28gHzIbg4djn7oyOTT4JvI3Ltb6c5B960lblG721Ior5luXldViZQVTCgBs9DU8t811ahZAsmFIIJyW7fhWddJH5TSKvyHBXGTirFqCuwYXBwoIHbvWkrdC7srWMyKrCMtDI+WK5zgj3qjdRSz3TCN1K8kjP3SfWrdwr8Oqgr5hzkcFc1IsmmwsiyhlYknazYBX04q13RHqUBbNGv3yPUKx4/CtKdA5kRY1L/ACsSRgMOOvrV23H7uNre3gQbSuN2cg9+e9W4J5o41+aBQBjcygn+VZymUooxYbTb8rwHpuyM4OewHrT44ZpUL2kMhKr+844Gef50691n7XetCZsqrYIGAMjoR+NWbWK5ZpB57xIG3AjIz/j/APXobtqwVnsVhFdLKBHH5kfzc9ifT09q3dQTTILy32rNJDvZZFV8qM7QBj25rGWe2Mn2KNo2ctuKY5PfI9KttCjQmSPIyQzbepNJyHE6KK40JIVjF8y7lOwsh6/X1rLtr+0nlm+0M90JEYQIMAYzjJ4+9xWeY5HQBowY9wbj1/n3ogsvJkhmR12gHcpHY9AKSqI01ZPpEMtlJIy28m5iSvVnUddvoKl1a2FwovI7RZbsYO1sb0P8qS11SZWWSzk+UcOvUnB5OP61a8G7EubgarhftETLHITk5zwT6f8A16ftOoJLZGTcLbXNqZrqMPJGMtt5ZW54yPpWSY0umD+RctHn7qoSPxOK3dSDaVrTaZZWJeSXBPkoXEhPTp1q+0b2okjuUXJw/lpyEb3puViOTmZwt1pciKf3YQocn5hgVTa2TGZLpFOD68n0rqYtOttT+2GX7RCPMxuLEd+2eKevhvTocy+fK8oGIzI3AJ6cfWqVZLcj2L6HEtDLJuXH3epXsPU+lQjy7eMO7M43YY56muouNHuLeeS4uPLmCttZYxjJ+neqsdpcMsktxorShh/d4wOmB2rZVEzP2bRkfumK7I9+entVSSRYCcIC2cDNbckMq27xiGK2bAYo3JHHGa526V5CAq7mz2qlqQ1YSaZpgFc7fYVCp8vBJJ9zUQZtxUr04qWL5m27NzenoK1tYzHi4YY6YPTjpUsbs7d/qRT442x8yBT2BFRFXCkkAAdxUNjJVjR5Cc855GaYbdjIC0gX2AzRC8pbG3HHXHWpQwQE5Oc8HNLUCxbW/k/vHZn/ALwI7VbVYFbaqhd38Xb3rJmlcD5WLZOKYPPaYI25Q3QjtU8t92BtMmF2+Ym3tz+tQRyjf5TuF4zuHNUGhmIdZpimDwakjgEagySkgegpcqGaPnIpPlndx8wNJbIrEkHYehFRxSI2PL24U4zUuQiEso3DJxUAR7mjlZSjMFIwR0pxjdmZtu09TgVKs7TPtwV2/e96RlJbCscAcjNJhYjZG2AE4Y4GBk0ot41I5YkdVqbCrjJGR0Heomt5OAr+WD971P40gSGu20bvMCcY4oQ4/vMSPvGkjga4UHy/mRsDdTjazk4aT5Q2fl6mnoFhEhnwWV+Cc5IqQpIxCuyqR1cHmlnUFFGQiAfNgnJpryRpCWGWjXGeOaV77BYSXzd4Oxk7Z7EetTRE+WSJNxPQE9KhE6zk/KfLY8fNxT44/KLBdiqOmBnNF2uoEyzdgNxAGcZNKJhw2Dz7dKpt9qL4+QKe/tipYWdflYM2B16Z/wA8Voq9SK+Inkj2LB2ytu2HK+o5puLU5VioPpQ2/a23AJGRioIWUxsZMCTP3a2hjqi3SZLpLoWDbwtGVTH55qvLZjtTkZI8eX8uTkjvj1qdpSH7FD3xXVHHUWveiZ8lRbMom0wOtNNnu68j3rQMyBc+WxPtT1KNj5SPqKqNXDVB81VGYLNlzs4z1qrexzdGJzjA4re+U8Bhmo5Ygx+bFb/VqUtYsFWl1OMljn+bcWLdjUgk2RhXRtw7iumltY26qKrXFnGwHygVLwl9mHtl1MiG6DA7hk/lTzMu4Box+FWzp0PPNVZ9Mbny357VlLBSGq0GRmRc7VXFMc+9MNhdrllXP41BJ50Z2yIQfpWToTj0KUovZku4e9ISDx3qv5pySc/SpomVhkLlvT0qHFjF3c84py8+1NCKT87Ae1OIUvgZAxSEN3DJpG/GpGVRjnH4U5U55ai4WIQM8ZpQv41aS1LnjnPSpotPdmwoP4VLmkBVjgZ/uqasxafLJ0HHetS3sZIyCU+v/wCqta0hVo1dl284GBwTWMq3YuMLnNjTW3hM5z0wanj0eV5xGGC13Np4ZuJLFr+dI7a2Dbcs3zMfQD1q1Daw2YWGFbV3dSfMHzHt3PQ9azeJ0N40H1ODk0WeHI3AkdscmrtgnksInXyw2AVc4Yn610e59rr50W/b8znAYAgc+/XpVUeTBbPJdiOaMHcM8EgZ5HrSeIvoVyqOw+PSwvnSiRZFjG0ALyTx1/XmoL/T7VJT8kaSSdGHzBW+nYVo6dLFNaxKZJNpUZDNgMuehH+e9Q3csNnC7iIrIQFjG08VgqruDtYxI9NaGWRVuXaXgBlXC5+laFst+FijmiEnP+sWTjHariS2s8CyyGZWKj5WHvzg9fSi6jj8mOSPcDgD5uAw68e9TOrJ/EiHHsMu7OBpInW1nZ2+8iPtB9citINbiJbZrLZER+8T0x3GKyy9x9qhcPn5SeDg5/HrV7e7P+7YsTglkxg5rJydkmNXRDcXxtTtjYJEDgKw3MR/SizFrG3mQzNLu5w0hyPbFUblbGW4ZZVLM7ks2eV46e3eiG3gs7Z2hDlHXh3GTg9wa1srCs9zbnkjuo9sh3YdSUVsFffioLhhGA0kHntEx25lyR+FY8ETW1wk1tektL8oDJjI9Ke1uiybHadZOMneGx6f59qErbMqzaNGRNSuLpLuHbBARuAZcH8B6VZS+uI1/fQYkRgRzlWGcf5FZ8UzLCwnVmVW2gq/X1wKfodw1neK+/zFZgHEg+V0xg5H4ml5sEjS1S3N5OmpJiIs+11i4APXke9NlkK/uWjjEZ+bexBB9fpWat8W1UQ28MRhkYkDn9M9KLyT7Pc/viclR8kg/Xip94N9S6VQXG2KQrIw++jsUPHYHvVKe6voJPK+0+YRw5cbfxos5bouVuIfNixlJQPun2zUF7MgvGEnIYYfggj3A/WrV29RXLhvYWP7sOVUfMw7H1FTSvBlLqPfM+0AjzcBvoP89Kz449MBxbzXLSbf3RU7gp9/b+VSWTwwzmK6uXSRhk7kG3/PNS0lsFyS5urG4gNwViWWLhnOA3HYjv8AWq1wbq6tlurfTwwyN+V52n8elbtpLZxzxSfY7R40H+sSNVY8859azXkYma60wCaF3OV4AC+uDQuW2g2la9xjQyG1AW3EETcCTOwbvQY61Ti0W/uWVPtrEykIqxjhj2zn61cgv7cf6IzxLyDz2PtnvUxWSO1DreKCGyski84z0wOtLWKFoUrOxvJjsuLYCSJsK6TDceAO3brT5zcWkYWORgQQC5xuHPT3HtUu+0YkwM4BPzsPvA+o9BTLDyXupA0gUhjgPkkkfWoTk9Qdug6xvrnTr4XqyI+8MfuAr83XjoOp47Vp6bdyRWl4bkW92l0dx3xDjkH8CPbFY01jGJwymRwTl4yvAPqMdKfDFH5ZVHeAL82w88eoH9KptrVMaLkdzNb3iSWc7QSrnDIxyB3wRz6/nVuw1Ka5ljS8Z5YrohJGlXeCu773Pp61lzRYbeoUtt4OMA8c5/So4/JURySNcxk8jJ7/AOFSpPdFJmhex29rNMscQaFZG4AwWUd6qC0s45fMt7KQQyH5GD8H1HtzTornym2PA7pIuSx5kH+0DVaW6tQn2eSZwxPyv6/4GqUm9LA4l+Xyxtj8tBuP3H+bB/Wo/IfEix20dvDnJAzgH29Pp0qpaLcRqFlZ50JATcRnPtj/ADxUo1B5LryTny8AZ3gEfQUrslk1iH/5ZSD5c7g+SR9K2LzVnuLa18jTbS1ktcqLi2h2yOePmZupNYAmXzGiF3Hhecg5P60+CdhLmPcy8ZAPFEbgi6/2doJJ599w/VYy5Xnjk89RzxVG+1WMMm3TpSMdVXcSffIqG+jlllYB0jRx8ku77rf1qvFDqscYiYLIV/5aBj81bws1oPV7GgsO622SAKQMBlbJx9adtBeNFk2nb1xksKSKOKGJYvMJUkhQT1qK7WQSq8fyqi/KccdelO5u0WF0u3Zi0qvLuGCGbj9KqSeHrNv9dNK/OQrYAzVyGRY22gsxxzluafNsmIDIWA569PepU5J7j5Y22IbS01G3iC7bcjdwA5AA/KpLmzMpjEkZYc52tgCprMbV8ws25jkgtkAe1Slo4wzjcc8k5JpObbGoKxQtrVmupPJzEqDaN6Hn3BpYtMmjnSZrxmwvI9TV5HkbacgKRnGOakPfpmk5sFTiVLyG3SKSZoSzAZJXhiPTPpVXw3dW8luYbe3ljVG7jjJ561q984+tRG6thOsW75ycYFTz6WsNxV7knmBCQAcevb6VTvGb7ZCftAjXY3B7k9PrVvyxjCqOvpSJE08nlJbsWwQG25pRsEkyCNrNbkQs4WTYRgjAbPX9anZoobdDJ+8YdTn09B+VRnRbeFI1vLjz5o3LkI3OfcimXkeSr70hjVywzz1q2ovqSlJbo0rHVP7PmkTzvKhuIHj2ZHzMQMGqNjc+bPLG/wAoXG1ifvD/ACKhmgHkfLHv28jAHzGq6WDXEwnkZlk6/K3T04pqKsS3LobFo9wwLSqgTPyg8n8aklzI5EjIRjKjsKgt1eEjncN3O9uabc3VrCxhNxGJG5AdulZta6Gl9CK4Ryr+UYtjtnIOTz1NZ9rJ9lcrLMHX+Jgcdh0q+0TzQbraeJA/90ZOPSs2WzhjwbstkYwAOfTmtYPoyJaalLUZIL4SSQ2u+UE7twPIFZh01ZoJLg2+xE5wDj5u9dZdWs6W7G1aNAoJPGT0qJbLEKLeqBukKkk/ez7VrGqktCHTbepzZ0PzoFjj2uFAfAHIyOBmqNxpMNiVjdQJGAOVbNdTI6aZbBVjMckuV5O4jA46e1ammafDDaqNiurDd8/OCabrtehHslJ26nnLRrC5WSZTtHbnPtRaJHMonmbZATgE9Sa73UfDul3UzeZasC4JLoxAz9Kw9W0ePT/JW3UMmNpPUg+wqliIy06mcqMonP3MixZ2/vF424HrT5bOZgpNu6seR8pAq3Ba6mlzvsoI7mKP5mII4+o/pVyXUrgweZIrRjPO9MH9aJTkmuVXM1Frcwhp3AeWbaQcrjoal8tGIdHbA7fSrTeTN86KQn3lJ6GkMTbSwLD/ADzV8ze4rFZo2mY5Kj6nrSfZQYwxfB74PFPS2Me478r1HHP51Gg+0TljuSNQQ3bJ9afoMkjhK4EbjGcn6Us7Yk2vuI9QKfJ+5hXagb3B5NMhLKWWQEFORzSsOw+MIIm2ucHOT3qPDL80e5uP4vX2qWMM7M20oH5JPQVINi4D7S3qai4gtX3EySJ1Hy+3rTJ5v3Y2SnHcHvSygMh2ygbe/t2xTbaOOOQyMyENyCeeaPMBkT3e2PyI3cjkluPwqa8kuUhDDLMPvIafJM1oyTqrMM4J67adLI8n74hhn7vHb3qubTYaZXt70yyLHIqgY9e9SQRyeeUTEcXvz35zSLFHHJvjiPmMQMHrz1PtT5mlWIZhyucECk5X2AluYYmZVcEYPG3vSSLsjWNGC9gKdA8jKVZVIz1I4/8Ar0yJ3kjf9yA/IPHvWbuAixv3bjp170j+ep2sp8v1yM5qOG6uluZEeFhEDgEg8+uKsKp2ks34HtQ1YViCSGbcNk4XjGD0PbrSSRrFB8zFxkEtjPNWJ28oqCSSw+UDnI/yaefmypHGOaV2DRWV5G+b5emAaR/MEgU4IPQ56c0iTI8m5DJhQBsC9T6ipldSNwVgPcdKTuTYjaKYDzOi9++DTI7i7VsyL+7HX1zUpmDA7GJH1zzTXlLptK4bPQ8ZpKTQDFnJlLLGB3BPpUc988IGGDNnkHtSyTbY3BA46AdR71lzLM5/dx7j7V00pNO6dhNXLR1aRZAHg+TufSrUd3byfdkH41hCC4lkYeSV29QTgUj2NwM4deB90Hmu+ni5R3dzKVJM6EbWGVII9qayisOH7VGhZX2L6E1cgmuiQ24MCPukV1Rx8ftGUqHYvEc1HIit95Qfwp3mgnHGfrQWruhUjUV4s5pRcXqU5bKBxzGB9KqHSyH+Vvl9a1C3Wm5NKVKEt0CqzjszFvLaSErk7xUPmyL1QfWt2RVcYYZqF7eNxjArnnhE9jeGJ095FKzia4Gd2Mnp3NXRYkruXbx6mpYLaBBzHmm3huVQ+Vl07LnkVzVcHNK6N414S0GRSKnUHPf0q9a31un3lyfTNY0DDcftHyN71qaYscm7bBwOhJ5NefVjyr3kbI3bG4t7hQVU/iv9a6HRp7SFFdQVnz99hkAegHT865WKK4WUqSMYyu3nNW0aTaAzSZz26V58rX0NYS5Wd9LqsN3YWWm3BVreJmJdMZweSMfXFZUuhrHO82ny2stuYwqxiYhweeSDz3rlzcMGKqzg/wA6je8kgbc8jAdSfQ0lfY2da+6NZtKurHdOyLvkxlbg4/Acf5xVNobm0fzLzY6CPMaKdwwRg5Fa+heJttjHp+oW63lojbkB/wBYmfQnt3xXSPoOiatFHLHrGn2+5F2RzneyMf4SR78U+fuPlU17pxlvJE9uGXzYcKBg4wwGME+nJqO1PmWkcnnhiWQkcHv1H4k1sar4fjjuZrTzhjyyrKkhIye/sPwrKtYbqJxDCINi8YZ1BYDtxn/JqHyvYhxaeokc+5hNGqoDnKlc4YdcfnS3HntD+6MRAJkOTwR/j1/KmbJMyFrJgcY3Ag7T+Hf/AAqvfuqtGHkiMTxgEDPB7j2NPl1EWU8xrRpJVVXjG1ScdT0xmlWaZnVbQ4DL19OKrWLrCbi0MZmyg2c7uex9qvJarMTPvKqgIKKMY46896bguo0rlMWs03+mSPsZVIcKv3uev86kW3mtLZoZmPygBecdTx1q2sgSN4/NBRxw5xgjPt+NVJp472ZmmJlPA2oSQw7H8KXvPToDsi5aW724ZgyErEW5OVDZ457ZqOWS4ayAkWMyhx/q+cc8D360+eMSXqJHcOiumCufl+lUdQu7OPUhayRmWQou3a3BPJB4/GpUWU2rFpCyyiWWAb0fdgNgFumPxqUx/aEMzqYlwzBj6g9Dzn/OaZb2+nXZlOyNcJvIJbIPvVa3uHmvVgkV5LMxECUAHk8YzjHYVajdBeyJmhktrmG+aTfCQP3fOcY6n8q1Yb+MqrQoJLbB92X65rPjcAwQeW0tqoK4dh09PX1qlcQyQmaG0t1toQcRgHKnP3gf0pXbEpNbGg63kUgmaWB43Y/PGC20Y75pmpwi4kZLlZSu3jy2AyMc5/Gkjubnc8aqk21skEADGOT+uaZBtZWkwkonADKeoY5yB+AqeaV7hoVY9HSMNHZ321lOHAG5uen41HqkHl6f5t80uY2APl9BUslrb2UwWxXfI2C6ly7DHQirNtJFHbtHdWYlhlJLtJyASehB5GKd23cjlTHaPc2z23moBsHLqFJPsQO1X1aO6ifaBCR/FIg/UVhm1j+zuNPmS3AbBTOVYE8nnnpVj/SIbFmWSQzoCyZbIcemKmcddGMjuLG1+1IrWbGdj8kqsdhP06YrTeREtPJlZJEQgnaclfzrGsfEF/PcuhtWhiVf3iEYJzgZI79P1q3JNFdo0Tpt6YB+XOP9rrTnzbMNOhfY2NpFHdCFImZdufXnrTHvI7uWNWhQSxLtWRRzj0PrUEdu32RWaMM+MbVkJQ+h/WpVXybRLbZtGWK5IO0ntzSjDuyuWTE87dEXkYlsn5Iuf07GopLuJSNqSMxO3ewIwPqe9S6dDJHC3nH96GIZlXG78+1FzHZNiK5wwzldx4q1TiP2TtuRRxRl8Kd0v3hubAY+nsaknSWQq8ciDBw65xj8e1QxHTjLKiRylSNzDB2kDvVzakaBo4+p7dT70+QcafmUbaOSdHiYyZX5hGRgH3B7jpVGBZ3kMNxBujU9AoIx7HrW6YlWRmc44KkY4/zxVYWlvE6vHKykHqz5z7YqtEN0tjPl3lo3hVmK8DeCG4/TODTX8tbtJ4oJY5AAynOM/WtzzIUX7wZue9MMi7C3T0yOlFkx+yXc5fX4bq4vBPaSQqxGHUHBz64ptxBdWcUQ3bhJjcATkH/CukR7TcHjjWRwSOvOM1WupL6UALDCoSTcoB+YjA9utaRk0kraEOku5TRZzOlst1GGYBvKbk5+tbassKKjlVOPXIqkGWdvMa3RJgvyHIJH0xTAL/A+7K3c9BUGkYcpaigYXbKyncuCFJ4x6irVyfLVWD4APzDGSaQhvNEm8jAwRjr+NTB4W5YhahstIjl3Y3KN3T61XjR2yzIwGccnBNXCw6KpK44bHFMBYtyoUdqVwaGCFwFVZGVQemetQXupQ2Uka3EihXOAB1qdJUlcrDISVPPHFc5r9reXd7uSMnyyFCoRk/X0qopN6kTfKvdNw6xaFlRJAGJH3+BWouM5A5riIdFv7iZRNCtogI3Etkn6DrXXibbB5UZ3Soo6jrx19qVSMV8LHCpJ/ESjz/tWQ0fk4xj+LNZ93YwR6rBcfvW5aR8udq4qxo0FzIjxeYA5UuS/RT3yewFWYo4zAggmjnYIUklZc57fL/8AX/KpjdPQrdFq1TzoVuDJ5ULDIkbjP0Hc0y41Ly5PsNtay+W7FXkxyw65J7D2qhDM84RlkAjgcqB1BHam3bMYmuIoi74OAcjdkjqKLWY+bQS9hu2vFnt7oJGoG6Mj73t7UwFjiTUI1UEgBc5wfwovoJJJkZUJLKSV3YG6pobUgbBP8+PlDA5A+lMm2oW8Kq8m5i8ZHC46etAa3iinbcCgGSBxipQGFwV8uRk28uRgZ+lSxxxjjYCrccDrSHYzrbVFZjNHEDbKvzv1x+NQXmnafqEC34uvsof5enDfnWtc2zNEUhJQn+6Oartp6yRhrweYo6JIcgH6CqUkndaCcW9yXTY4Eiit4mDeWu5WAwD6nisjXNQu7e7ljjhLeXwGYcMO35VoxRsYAloYkG3G8cGoLqa1hIaR/PUfM5znBB/QUkte4pJ23sM0XUrqSwdZGDzxkgkd6syRXsunu0+xip3KH9BTpms9OtRPDGoWU5xH3z605NVtWjaCSKQKOMuvXgnn8qT7pDVlpJnMXsV7JK9yC+843BWBzmuj0C68vTiLiQEp0fBwR6ZrKezjupmeTUBFGBlIlA2hfr+dT6be2AtRa7hMHckAdF5/xq5e9ExguWV7mz54JV3doyxIVDxu7/0qnMFbKXhSbDAJjscdOO9RG6mvpGEP7vZIqrvTp6/nVuSGztZwzRtvZ1JJBwDjHHbtWdrb7ml7jrL+zPscslrDGj7Tv8sc575/WpJ/s80/kSwxvE0QZUZM+3+FZ+kTqyzLbtuCSbCrDGCDycCrdrtCmWGRZJD/ABHoPUUnFpjTukUhogsYW8lDdO5IVQAAvPbt6VTubYIg+0RbJXXJiI6dh/jWuL2WOQLtZmyQeOMc8/yqPVLFL+SOVZEjcDJIHJ9s5qk5394iUE17pzl1A0cjKQFAOASarS23JVXHHcjrWlcWmo28bNLEXYnrndxnqagiePaY23FiBtI6g554roUnY5+Uz5FMeAVCKDyKczK7BSpZO+V61duFwP4W/wBoH9KpFnAOBn1NVzXFsRvIrMVZeVwQueo9KSRlbooUlfleniOQ9lUfrUUiskhYoQp/unNCaELbbI48uwaXG3rwaZI6NICGGR0wOlVpJMZONoHUniokZm+dVI46VryiL/8AaDLgMMj+LPcUrXSsrNGrFsetUGi3sxbOF9PWp4/lGNpznnNJxiBN5sjJuXGc5zU4mkltiVUngYGOtQZTcSyqeOc1dU74EaPhsc/hUvYqw0eYfvswz03DPPtUkt6IwHKhdvUr2pqk4OG6U6A/Lh4wTj8qyW4IBcLsMjY59RQFD5kLcOOnT1pvkwRsC0jMScLuHfripSrBzlfkI6D+dN26DGMoZRn7w6Huaa8PmQsi71Y8ZAoJVZtnK/U9akaRY1JwzH0H+NRd3EyDTVWFNikuRkZI5+mammSSaORflAIwCR1oCxCTcrbGP3sDjPqaftJb5mOe3/6qTld3EVYALcKjR4JHbpUbXVs7hRwezEVJcgAdycn5upHrWeBCrtgl3HLHFaRSlqyWW5I4mT5pCdx64pot4wAiyMo7H3p9u+4Z2qxHTI6CpA0SkbXwc9Kl3TCyI5ExGUd9x6Zx0qpeQwpGGj+/nkrV2YFmwMtkZIPrVZrdyu3fsJPAA7VUZCsVkV+FkwQcYBTpUpikjOWwoA5A6kelKyXEblVEkoHIwp/KrkDIxCXOIjjJ4zj2/WtJNvYEjNZ44rlDyNw+QgHj2qSGW2kUj594PODmruqwhmi+zSR5B4LHHWs+ZRE23zvnJ5VV6mtKdaUfhdhSguqHyYUgfN+IpAKjDozhWlMWDjrnJ96uBIwuwoc+o6fhXfSzCUdJnPPDqXwlc0lWVi5xwR2NSCAV6cK8Jq8Wc/sZFValVam8gU4QD+9WnOhqkypNbxSj50BPY1QZbi3PlxnagbcCByfxrc8lajeAHsK5q9ONRG9K8NyS0vjb2ADXEJQn5SQc59CfWla6Lv8ANGFVhkOSQCPf9aoT2YPQD8qSKdrYhZI8hj8z5JJ+teJWwjjdpHYmmtC3E6jPmSs0i/d2nOBVxJF2gOSqEcMe9QuqiIMUT6DGfyFQrG5tw23gdARyD6CuJoNiX5fOWRZkXGeOpx9ae0z7/llUrjruquqTYDRRRNkZYPw1Bmj2fOQDwCQuMe1JoLlqO44BMhV+hUcn2qX7UxG0oS2eGC/Nn61RZVZcq8gHqePzo3Pswsjt7ik0O5qG4mMbIzHaw+YF+DS2M1rCR5sClM8KXyoP0NZ0FyCfKcquTwSMZphHzuhZnQEEYx/+uhRY1Kx0ovLOXewthvKjB/u/THSopbqWRCoYEeh+lYcUjJ8qqEHuealR5CxDHj1NKxTm2TTr5wWK3mjhAGGTGBz1q9bWUUNoq+eIXAAMka4DfX171npPtflgX/PNWYbqRejge1Vdji0tzShtUEqXDXUkiopDLjgjGOMVjNZ6bfvJdpDNGsZIHzkHIPB9q0EvFwNybsDrjkflT2uIWX5lP4nrTUrDk4sh0y+RgWWGWZSCNwcEfTI6/wD1qsI8dwjxx3HkOuGUAfMB1xj19PpT4ntYwBApjHBJVR078cVZsLHSWlmne+W3Z+Q5hJ7egqbK9xxS7mW9xZ3BjxGHCfMyhjGcnv8AXPFJFqEVxBHIly0aleASMnocfXNabWVnhVt7+N4WJZ3KMMH+v4VC+i293mc6zCkacpEg+/8A4Ucsbj5WZ8OrWXmxNHKNxwsrKncDnntk1LB5dxcttzIigkuqgYBHH+fatWDR9NaJcXlvDI3VSpBHvkcGqt7o1rFMAl80LjncnIf8KHGPQORlRopAi3EMkSqhAKtj5l9PY/409LeK1umkuQSsil8FiygH3/Wrdrosd4JUe+JGMjLlSfYk1avtEa7s0gM0cuxVQIhC4UdCTnmjlt1GoOxhXRt3lZbeJkQquXTBDVai+ztB8yMkn9+QkHjqcdOlax8O3lvEsKRO0YGcKeQP69aqXNncIFiu7aZOdoLwlc8frR6D9m0Z7XW2OHfB9oIk2glecg9iOgq7b+TkKkW3BLDanBz3P6Vat9NuIkVIbF0ViSMLwamGi30jfvGVfVWcKOe/NQ4xZSViCCXE4t12qjdPXNKGdZlCQFJFOVJGfyq7qGnWulW6XF5dxCTcPLUctkdR7D3rTg03SZYYLy71GNFnBKrFGzfn/wDWp2Ron0H6X4W1S7tDeTKYosZVdpLuD/dHftWzpfgX/iaRjUbZmtQQzbjjjjAxwc1ly31laW6GbVb2W1TaYIlUBsnPH3sgDHpVhNa0dEuZJFu2uQ6sAZWw4I4/i7Vm+Y3jKl2Os1vwL4PtYjsUxlgpYROWdT9MfrntVceEvBf2Yzrqb2xEexfP+UA+2eea47VNZ0ydBceZMHuFHmIrnEZHXaOv55qpBr2l2ssgXTYLhIgADNIcv/texNJKTG61NdjY12w0h9Nb7Ld2txMp27lymDnqM4J+hrh720DSiHzFLMeZCflB9K6ibXtKTTllhWzLbi6wy25YqM/d3elOf4i6GhjiTw9pwII8xgOvuBit4JpGVSrGW7OXGmeSds0incARtQsDVrTdDubq6EMVvJcknO1UH4H261Y0HxhBpuq32oXlrFdyzg+RgfLGe3FWX+IVxiM2lna2ufmlVYsq7djV6mSnTJbbwrdG8aGbTL1Ch5cKCqn0JNRS+FtThm2y6c64OcyuAg9Dnp+tVNW8d6rqkDxzrClvvVgNuNrDrj60+58catNCkdughRYjH+67+5PU0ajdWB1ukeAZpIZZbqG0tieQHuCzMPUBc8Vmv4OWKWTdqduilzt5bP64rmZ/FOqz2scc1xOdudzCQ/N+vFYQ1a8WaQ/a3jDHgBQeKVmxe2ia25s80zyYyxbaCe9ODggcmms6rIqEruIyMnrWRRZt5fL4APPrVjzFb7qIv1qipb0H5U9Wx3xSaHct7cY+UHP92smSNf7QnXJR9wfI6YHqa0oGbOM5U+vSrFtZRyzyfZ0G9+X54x3Jz0FKOgnG5l69uh0ee6j2l0AYbTyeaxfDl9NfXUEj/u8kBuuWAFdjcrbLA8IYOxBBI6e2KxNWs2neNopwAF2FS3bI5Faw5bWZnKDvckheRbyQyzRKx3RhV4yCRwffpVtBtR41VETHAGOuOaowwwXlwI0PzQOGfC9WHAyavPbH7SZ9z52hNp6Y9aJNFRWhy8WpwWZNqItoL92wB71Zsbq5uIYjC6yJC+3zA2AOOM+tT3Pha2vLp7iWeb5zk7SP8KvaP4ftdLhlht2dklILCTB6VTnTt5mcaU7jDJJNsLxtGVHMvVeD0rQuGn8n9zjfkD8KVLd4QEi27R05wAPoKrSXkRnaESCRuQwQEnH4VjdG1rE/nfvvKbG4jp1NNjmjiaXzmWOMH5ARjjHYVJasZG2i2miXH3mGM/j1qG50+3upwHjCpnduAwc1Ka6jab2J4b63mRHjk+UttXPUmrA8zyzs4znBPaq8tvGUij3BlVhg9Dx9BRBbSrOZbhkfHCBGOAPp0qeZDVxkd5DO0tuxbcnyt2/KovJs7aaSZokHB+d3J4/GrjHcT0xn+HvVa4hjZi0iJ8uRvI5x7U+YGitZxs1zNdG8327cLGF+7+dRazturKQW4Tz2QcO4G0DvVm2WDyXjg80AkHeR1+n5VTv47mWMIrReYhIGMgYrWKd7siS0Miz0a8cwx3csEcci5O1yzEY7fhVu18Px2Nz9q82XKjHlqvy7e/1NS2+nlmhmumZZYD8ojbII7ZrRE+zdswse7Pzk56Dv25rWU5dDNQXVEV/9suJY5LaSK3QOGYsvLD0q7cXXyDDqrDruGQapMzKx8vo3GCOtM+bzhuDHkfeGKza2LQwXVtb3/kxykzSAHlfxxxV6F44Inm4iyckygjJ/HtWJfXENtrQZdN85wn+s28Z/xpl3Nd6i/wC8VlQdFHStHC5i52Zbm1OI5WOBWU8t9fUVLHqcihUjtxnsCck1UtdPuJ5Bb28Ls+Om39at6pbNo0sQeSGVmHOwk49s9qaigXNa5OZL6bTpf3EnklSryY6A+9ZVu1tbskUK71jHzFh8x4xTJLmZ5WxIyoSSqk5x/jUTyRfdz8x6n/GlYlzJGhtY13bnyfmOcnFQlEydjhl75XtQZkPOOKabheikAj3odzNu5JsRVxgnjmoXiXG7rS5BZf3gGT6ZH50ZAY/Ln2FJElZ7aN0xgfTHGaFR1QxtAvI7dMVOdrBj8xbsDQok3gOic9B6VakCRWWJju+VVA/Woyu2XcrZyeR1NXghVlTlgx/I1C8MSttUMwB4wcmm2MRPLz+8jAHuKleNGQmNtp6bQMCoooi0rRsxBHbNP2kbo9ucd8danVDGBJVMeyMON+XDccY5o2yeaXXaqluR149KmKuiBWbOf0qOdFcCN2I7Zz2pcz2EyQAu33cDpz39aeWcLwoAX8DVZVji2xNcMXA4OOtNSRoM+azSAchttDHclcow/eAMexPOBT1VVQKrHHYVXmmRXRgoOehxnOamjZlIO0Ekdiah3sSOKSYOGXA7AZJqYKfL/esqemeKhUosm5kfPBO1uPwqxMI5YtrKSh9RWbY0V5UYhmR1JHHI71FHajJkmHzDPSr0SvECD8yYwPXFMyQu5SGYHqRn8KrmsBTWSZVbMKIM/eYiqMrYlMe0F25+U8frWrMsk0h3ZHTI2/dqPYrL5YIMg7lcVUZWFYpt50JAzljjBY5p0sghy0pdcHGcZqcRyO5juFXIOdy9/wDCpGtY5hiUqV6bSetVzLqFiiMyKNrHJ6MDjNMeN1P8IkAGHdetaWJCTgFQOAc1E0e7iXZIvVSR0/DvQqmoWKzW0PliUpIGAyQG+U/41Va6t1nzHtEr/KxxwK0niUAuGeR/UHgVAbeEbZfLhL54yoAz6+9XGfcmxXks4QwkVd0jHLLtwuf6VPvaPHnW5f8AulBkAU9wzf62PJHTkc1HAjq2JWdYuoC5yKTndahYktizBgijCnIRlyR9KmjVmDNtCkH7oOaryTSW8vFrJOpPBDZqzFmRQ5i2g/wucE1pSryovmiDVxA2fanU5hBDjMOxc4bkAfhmmyMgkKo2R6HrivVw2NjV0ejM5RsLmkNANFdyMxjdaZLGHUqV4NS0Yo3EjOmWaFjIjFjjozYB+tT28ytKZGCrtHQcgn6dKnmQMpBrLktZIpC0Rxn2yK83E4Xm1idEJX3NONfNV5beTkf3iVH0z1p3nwiPaY982DxnJb2rFgmkgBW6dpoxwq4II/EVoRiRvnZo9ydCFxgdvwrzJ0nB6l2LNv57xsCmyP0kIJ/CmFWVsgqFHbPWoJ4fM2H7Rg5yNq4B9etSqLpbZldAUHG/qv41NkArJE4UvhR/DkYxSRtGjeXHgHOD2/8A11CkUcn8e1z/AA7+CalWERufk/ef7LZJpWQrjm83Ibyw4HQ55HtTjcR5w2RnrxjFRCSTZ9z5h0zz+fpStNhMOpbI+8oz+hpJDRN/ASjbvw5FSW06Mj7lLkc4Bwaq280DhlLHOeDuFSFN0e2OVRzxx0oKuWRdQRv0cZ6bh3p8s0UiqYwrd+lZyb4gftCBhnjbk1JLJEB90qWPBGMihoLlv7USgXBGPYinxM8jYVz9AaqQNyGWbLfSnyecw+Vlx3POfwNILlyKRhlHlfGem3pT422nILnPQ4/SqqOI48D5SP7w5pdxUFdp2k5+QVI7lwT+X94ndxgEn/Ipwul3rmSTf6bjgCqiTpkZYPtzjpSNKsjlosN7A0agXpLhgwZncfU1JBdyw8wyL7ZrO3ljuJLEccDpQX3LkgJz1709R3NK4uppyDI7Fh2VsU2/1S4mMUM1zO2w7lUsSBWafMLfNsHoRwcU7YFAbzSc9c44NAXNs67eizFtLJI0KrtxuyuPTFUG1CdkRInfag4Lckj+dVYwVyd6tngGmOCpKn5u+CcGgbbfUt3FzNNGVkAkTOSDzj160G5umRYtoCIPkIY4FVlV+hyPqc03czSCI5/Lr+NMRea/ZYQpVT2zuGagmvLgfMsnXH1qDa25Q+8c/wAQ70kzBjsbcBjoelMRJNJJsG64AbsvT9aSdgAoef5u/vUTlcop2n1FMLR+YN5Cj/PrTuBJMRgFZjjsCKHRmkU/ui2PTk0qeSzcOOOoIp0oXeHjbBHtS5wsFxKpwpxxx9KjkmAYccexqOSVG+baWbuTjBo+VU8xgAOmelLmC5JIQE3Iz89iM01EkQZWQjv0xijczH7xCD1GP1pGkBfaSCvrzRzMBUjwp/eEilVfRfxPemyYZQIjjHXnFQEzEn5kAzx81F2B1vltjqfrVRdIjMqzTXNxK4OcbgB+lakULTB/Lx8q7jucKMfiaZp4tJrYXEly5Zif3Sx/Mv1PA/LNSrrY62k3YaCQcbWqWztby4QyC1cRg4Dk/Ln3PQfnVmO6SFnaKziRAMK8p8xvxyNo/KmT3U1yF8yeSVV4Hz5C/T0qSxGSOC58uabzOOsJyAfTPT8RmpzeSBWitYxFCwwwByW+p/p0rmrjWAl4YY7S4nAbblFJz+lblvt2I3lyKzD7p6j60SjYUZp7D2jZl4Zl+lU57Gxy89wJZP4iC5/kK00xnmpFVGznn61ClYvlTOWk16xMUiyW0tuxO1goAJHYmtKzhvL23NymoKY5FJjCxYGe2SSa0JYbOR9sscEkg5AdQSKsKcIAoAGMDFOU1bRCjB395mbo+mzWO5p74zkjptwBWhg4wvPPTNLnpuqQEduaylJspRSWhXdZvPRlZVjAO8EHJ9MU9f3fKBR9FApsrTiVNkSeXzvLNyPoKZvD52MpIPIz0pBsOmkDHaNyngniojO3I6Ad6M7WJZs59sVk6jqNlaXYeSQb+Fdd3b1x61UVfQmUras0zcR7hHvO5u1IWcc7ifas+2voJZjHFE7Lt3eZnp9auDLoNpBquWwKSlsLu/i6H6UzcquWU8nqRxmnALjHX8Kjkj25JXvVpAwmk59+xxUfmbXaRFAcgZPrSrE7PnPHoacYWBO7GPbitFYkg8yRiW4Ge1G5snoM9wBmpXjIOFx+NRsrKdqr+VF0Fijc3U8VwwtmKYABLr1x6VVnDTEnzWEhwSWHHvitdkR02zAFfXOD+YpJNPsZrfZFcSRl+HDDI+nNF9TGUG2UtIjgldhJKXnx8u+QbM/THNd9pPgcXdhaX5nm3ScvDGoXH1zXNaJY6bZz+Y1ut0AuAGfGD6iugtdQsooj9nn1S2kYbXDSK4x344qnMuELbm5d2enaMFj0XMksifPNMBvUn+EDpj86x38OjVNrXYQf7vHJos9WtbMxLNLfTqGAGXVQo9zySB+FaSeJNPnuX+2W6R2+wCJo2JYN3z2I9qFNI3XLbYoL8MzcXCNZ28s6DmTEm4KvrhQWP4Ci98I6BphdY/MvZ1kwY2ilQZ9xt479zW94a8ULHrAtILyEW80YTzmhIAfk8jdwOg70umz6nDqF5/ZkFm3mHHmx28YMnqeufWmpXIcVfRHl+r6dKGkjWFYgPvDZ93PfOOeMVzz2vmyyxpNE6xv90jJA/wAivRfEtz/p+66je1T5Q8CRKsbHPX5R61mouktNO39lWkS7jsdBhyfWrSMJQT2OTNltyqXEYY/cDjjH9KcIbEP5X2l1kA+YcHPrj2rojZ6OY44xa7GUbSxOSR3wfWsvVNJWWcraT/Zok6FUDMw+vFP2bIdJoppYwS3LJbmR1AypbjPt6CqsqxLiN2mhXOFYqSCfr6Vcu7e4jjRbW5YRxgZRlGenJ46k0yXy5rVEuPNeUgb24UjtjvS9nInkZUUOp3eZu59MZ/CpW3MjMFw2McUwTQ+UId+3bwgIPr781HKzpwsiI2Oec1LTvsRYSKYMGE0YQ9Pc08ksAUG0jORjr+NLCckRzMGZhwemadcS28cW3f8A/WpO9wGybFG5ixbODhf1oiXfzuwe56UhuYGwBIWYjGSKduKxbg25sdR2qGIaVmj+UKsoP8QPX61GyH/WXMaoE6ckg/jUvnfIoUsOcnHH86XzIyCzDcM5IbJGf5UJhcjDeb88aptPGelIFXJLNuGeQzZp0ZUgsDsU9lHApI1TbgYyM8Ff8KGwHqUJyV5HfcDVlSu0Z4A74qlL8qDeoIHQ4z+GaelxwqF9nHX1/wAazkhFtk/i8wc9i9Hls0h3ShR6VCdpj+8T6c5B/OlTzAdyqGOMUhg6z7Qm1QAeSR1HsKfJ8sYULj1JprmSMDfIR6gUhYSSdeP97mpbGPTaY24G7vg1Ds2DIwQe+4059uAd3GeMZpcjcD5bdPvA0rgRIqBdisGUnO0dR61XdZw+0EyLn7uzHH1+lW5I1HYL3IAA/OlDMy7Mn6KapTFYreRblfJWFxzkIf5mjykkkJkh4Toc8DHsadIrIABlgfUHcPx9KYWnTDRgZ/iy2CRWieoDRG5lbazLH9Bn8KDIsi7FXcAeqj+dSPIgB4VR6ZzioY2iDsyRk/3jklR71Woh8ineFO3Pr61DK067SIwE77jyPwqwqq4JkypH3WBwDVa5kQRnzMSxONp7D8aEDEkuI5G2IS7j5vlAOP8AA1HDcq0vz2zlhwGIxThbuYVaKEQt06ADHv6dKUKsQG1wXJw3y5Ga0UkthFkOmBtbORnHcU6ofJHm/aJBMQemQBilDLk7WyvYnrXqYbGc9oy3MpQtqS5paZmjNekmQkONMZfanZoNA0ipPAjggisyVZraZFVj5XI5GcVtsKgliVxgisqtGM4lwlZkBaFUEccvnh+eF4J7j2pbXzjI+1cIpwVZuSMelVZVntZllib5VOdpGcVahmMzGQyeYmfvZOQfQeteNWpOmaslAEm7zHVMHgsm6khbAZgxDL6ggUjNA2CygJ0YZx+PtTokVJt8JYKR2GQffFcxJKnmyxGQp+8H8OKYIImUGSMjJ/hOD+dL5kZc+c218dIwR0702KNWJPmqAeSeaRRI0EY28EDoB1FP2xp32k9TnH/6qSO3higYl3bb1J/zxSmOVlDAhlbG4ADj69qTYEZYyD93IV59c0iYjbacjd1xz/OnEMvyqrEZ6Fupp8khZlDKikdMDOKYxhWNVCebtGc5J6/lSkgL8kpJ/wBlc0TnzPkEaSDGW3Dv2/GoU8mHas7nLE7Sy800kBZEo2g78EdiafDNCxU4VU6DB61Aqrs3RgMP7p/w9frVY+ZbNvgi3xuRtTHEZx70KNwNZmaRwrNu9to5FI5ViY8cDpxVUOWTeUMJ68nkVE98nmiNEaQnrtfDCpUWO5oxPIqsvmZB7HA4pWw64C7W9QcZqnFJvcAgAe7ZNPZ9rDAlGemOc+1S7hcubW2gKzfSmyHP31Jx71XM0mRm3kUDrUqyAgDB49aWoD+cgZOCOwpGK42lQc9cgZoYIeBn65/rTAHHHmgj36/nQmMkA3Y2/MM9uMH3p2GJGCc9OORRFgEljuAHOBikjXcWlUnjkMOP0oTARlZsnIDcgjnNRMWRiVU4PX3/AApyy7f9YCcnAYjOaVvmXepx/eAPFUpAQidVfr8o/wBnkGo5ZFzmPGT27VYZVEZOQzZ7jGBUbL+6V48Nk4IA6e9UmIqlsqfMUL9eRTE3Ku4ZORwR0NWJVVGwGZj9cEfn1prhcgnPH1zTuBEzsqDhsnrzTZJ2JCx8f3htzUjlnfAzx3Xv+vFAwCwO8N2NK4jNu7yYP5asyjPUAYNI9/LHhXk698E1deO1Zt00SOT0zzTI7CyeIhYsjOQCx/nWqnG2qADdXSAFcyIR1UE/pUkUryRht5P1UVLBD5Ufl223p1Z84/xphhkbDSBFbHIRyBWbkmFzpbfTLrak1xdu3ln7qoT+VaMtxDbkQqrNKRlY1GSRVvSri3vVYw8MOWBPSrDxquWEalscVg53ep3xire6Y+kWsjQzrfR3LK7cLMwbI9sdK07e1hgi8u3hWMHnj1qrBPeR3Aa7jVA/ypGnPPqTVizXUPtDm5ki8r+BVHP40pXuOKXYh0q1uLV5WmvTcE9F2420XWr2NrceRcTqknp6U5bjS7a+eDeEmkPzkev1oudG0m+f7RJCsjN/FuPP5UXV7yDW1oloSRsiusilWGVOetQQ2WL97wXEu5xjbvyo/Cqb+HreSQmS4k8tRtjRDtCD0rUtLeO1t1hj3bV6Fjk/nUu1tGNXb1QLawC4NxtTziAC+OcU22tjB5h86RyxLfM2cfSpfNjQgM6qT0BNPbzMfLtP1NS2y7Ixtbn1JHjSyjkfIOdi980nhn+3d8q6pC8cZ5Vi4JzW382OnNIm7aWPy465p8/u2sT7P3ua44hgPvE1m2+n/Zr2a78xh5g+dAuFz6+taS9R3H0qQ471nexVrlCU5TcnO4cHtntWS2n3/wBs802toWMZ/e4G4N+NdF8i9sViXt1rf9otHY2sZhU5y/AOfc1cG+hnNLqT6bZxwIEnKGdhmQgj64rSW3Xb8p49qrx6TBJOLyVpRN95lDcA+nHWrzybfl8snGMHbxUSbvoy4Rsiubbb+NNltSVKq2044OM4q3xgADbikPC9zU87LsjOSFZFG1yxXgt602+aO2gMshBA6fLmr1lGqW4VYfKXJO0nmo7qSNfM+1W4NuAMkjqfpVKbuQ1ocw2vMztHBa+YxOFVTkn8BWjZTXVzY+dJaeRLkja+Rn3qXTLzQPt3lWlgsLA7VlSIYz6ZrQuL6K3LLcMmAe2OmOPxrWUnsomce7kYSS3SX3lyRb1ZRtWJDtH44rQOA20wgLgfNjP4Vl6hrvnR/uW8iME4bPNR21480iyM1wDwCWA5q9bamftIp2RspNCT5KyoWPbPNTCKQ7UVd8eDuzjr2rH07UIIbpra1heaUsf4Mn65rXaUzTRwrGpnU/Om/p6/WolzI1i7obNaRyHndGMgnBBz+dNjsUDAybWxnGM4x7j1960pVjjx8yqfrTCqt0kGfrUKqyuVXKEqbXRSi5OVQhsAfhV/S9U/si5jlklbZnaQDggnoQfXNNkhlUhl2lQCSCOfwrLuY7X7Sk8jFBIo3Fhwo7HPaqU76Cd4nQ6xrtnfWPkSSXcsztuUzYPQj8e546cVck0Gy1CeNdLvI7n90WaBDlt+RkY9hXKzeW4cTIGMrjyxgkZAxk47f41ciLGNC0jxlfmOwYDcc9ef8itY1HES13C80W5iz9utZbaZSxVWXbkZwDVG9spo2TcCgOcdhxV2O81GS1gT7SxgWUSCNlOxgARyp+tWtS1NZYZoZtPR2uFZmeKMKVHcDoB+VbLEPYORWOZ8mSW3E0UbOjLu6c1WaKST5mj2ewOa6gNbz2UUGnwLb4PWTJOOPwq7/YkdxcNHbwSq6LuPIIPv6fhWkcTG+pPspdDgZrVivzZ+tQT2u5E53MeOOoruNQ8K61E777VmiUZ34wFX1rCvdIv1DCCEPIOgB9639qnsZOEuxz6W5AZZGZlPqcEfTFKYVjXILN6ZbitKSxvY1bzLeTeuN6qMkZqEWx5/cuT3G08VyVJTkZSjLsUijbMhQST6c0/y9jp8oJxkkd6klt8qwZHG3kAZBoWH92AQ0efzFZWZHKyvcyfv+EzkY7nBFOWRSwaTCYAxuHr/AJ9amSBVU/zqIwk87sKOB/k0uYVmR7JVO4Mm0/wjqaVY1DDoT37H8xSSIAoUbQw9DwabGzvuzgcds/1qgJFbzPk3cDsecUmM7gpJPGMY4qKEMs3LgDqBjn/Cpt/y7kdck8c/0pMB0DBlKqcKOq4xip48oBIuSeg75FReY/3Wwpx6UquOQemPr+lZO4DwzIucufY4AFNkQyJsA2+6jFRyNtcbom2+uMinps7cd85Of1pNALFGIQUDPz2Jz/KpdpUfeH5UjsQg3Nkn65/SkySRtTcfc1FrgK20IC2fTg9Kgcxr/q8/Unp7ZqRo2Y+gI5GaiaHaD0Kn15ppCZHvEyn51DDoCSSKql5mUxMMbh82e309atCJV/eDYSBjOP0pZ0XyRIFBK8jPWtYysBWFlKkbJPIygH5eecVTEepxK6Qp5ibiQ24HI9/etNmmeL5lKk9DxkVGWVFCsct/FtHGfrW0ajQFZY5eGuJ1B7KBmnSRPIfMV1YDr2q0GAGFUc+tNKI1zmYsgA+Ur0NLmuwsUWuLxiY442YDG5QOlOQMytsckAcgN/jU8cvlsdjK0fYt1z71EJWk3nhd3Qgcfj6VbJJY5GS3Bkw7N2JyRQIrfzt0yBFPQhuM1DDawxoJArsV6kH734VZmVoo92woeoHBNJ6bDDzI95jR92O9OFVUlTKloWRj9CM1NFIrg44IPQ/09q9TBYj7EjOSJc0optFepckcaYwp1BouBE8e9TxWXcRPayl0UsjdVHUH1HvW3CcNg0t7ah49yjPtXNWipaM3gtDOR0uLf5dpDcEMc5+tPQGFvM3ZB4KgYFUbj/Q5t/lB42+9z096trJkZVjsPcdK8itScHboJoe0vzfKuwnnj0pzR2725ZXRTj5l5x9ahWBIzuEzZbjlun0p3lbH3PuYtwM9RWNkgLcDxtblYiVkj4f/AGvwqOI5Z2Rt4PIOcD6VCLaBWIVZACckhu9DK6sqwybY1GCo5/Wlo9h3JisjgeWefU1KCqYJyyNwARjB/CqjTTog8sBj2BXkU9ZysO6aHLtwFUfzpNMCw8ZT51CH2z0/pVaRopZNkixOQeQ5+6aE87GYnbDfwHkVHK0ZGSdrL1BQcUJASlI1UeSWXHOOvNTs1uYk8w/ve7Hgf41XhZojmNlOR0xmkTy2k2snynjIHf09qGgJWEYKjdj+6c5FKyrlQu0AHoBiojHGzbNpXbyCQTUhmMcfLbgOoA60DInzvbc7gZ5+YHFTLMyoNu4nH4mo5FTIkG4HHY4BH9aY8kEbbmZB3HXIo3ETCVsbGYbT6HDA/Sk3Ko6uR7jNVH1SHO0nI9aqXOoQFSdxDeoNWqTfQLm2pYJuWTaO4xSoplG4MGHUHPUe1c/HrAhZNozjqQauLrMBjaTgHP3RwaHRkugXNIyyLwrAH8iaeLnny8qH7g8GsltZhfaSDgdyeamGpWr43PkdsnpU+zkugXNP7WVBjaM9fv8AY095sfMFyMc8VSjurc4Mcn05zQJizHa4U+uOtQ4+Q7k5ZnwfMKgenSpAzrH13kjoaq712/MA2O3P8qTz1z8kZI7jmmkFyVWK58z5mPYnP6UbUY4OAeuAxpjyBpAxDcevFRtIZGyZiozxgA/hTsFx5jVTtSH5R7U5I42YbVU+vHeoTIq/eLfjwKRiyjdExYkniizBFiVQTsYHb3APFMwnmtF5bA4yT1GKqi6lV9vcdRmpVuJiDu2EHovvQ4tAxxjdVzkgA8EEAH+dQrNK5IjDbBjBC5ye9Nie4bKSJEqnssmf6VZjWTYCqk/QVXKCPRrSG3hskFrGsSEZCqKr3sMy28z2zO0xGVUnjNRw6zbTXItY+JCcAHoR7Vou6rGXkwoAyeelcuqZ6alGS0Mrw/FqiRyDUsYz+7+bJrUCZIJPTpWdNrlmlysC7mLdCKff6rHa3EcW3cWGcA805Xb2JU4pbk1xpllPdLdS24aVeQc4/P1q0OPYe1CuCobGMjoe1NRj5ZMhUcnkHtWbbZokkI5IYbBn6nim3LkRMqthiDg+9O/d7d2QR2rM1C/0mFv9JZXkXjaDyKIxbFKSXUw49F1i6lMssysXHLFuv+RXV6ZbyWdkIZJPNYEnNQadrGn3Ue23YKQOF6fgKs2Vy9xFvkheE5I2t1+taTnJ6NGcIwWqY1oWa78/zHyMYTIC/jVlTuOW4PtVK8uHiZGWGaRiD8ijp7mmafLfzbZJoUijOcqc7h6Vm4t6lqSvY1UIUdKdwe2ar79oJ3cdaorrtj5gT7Si885FRyN7Dc0tzWJXJ6ggelRxXUUi7VDEkZ2sMHH0NMkO9eGO0+hxUNyzpE32chZWOR70uUdy4knJzt29vX3psskLLtZlKt6nrWVPqM1td28MyREOPnbdjbWnNLHHCZNpYAZwoyTQ4WEpJiqsgf5XAT+7t/rTL77QtuxtlBk4xxWXf3msRRxvbWscu5+gPIXtnNJd6pfQ3ojSxkljIHKjv9aapsl1EXrfU4mufsjE+eowxH3c96kk8i6gZHKTRngqelZ11LJdnybWWONwf3nHIFVpLSWxTzpNRIUnJymOe1VyL5k87+RU8RraxstrADGcfKqHCrj2FN0iwOrK/nvu8oHa2SOSOOO9acW2dobeeYPNnzPlUDeMe9a8YCrtjUL7AYFW6rhG3UmNNSlzM5O4tptOjWB5opZFOUXbwfTNJPPc3Ea/aHjhIbCmM7sCreraY1xqgkuDJ8o3ZjB+b0FXEtre0hjnEYixy0ZXLN+fSqco2T6mfI7vsW9HuoTCFUSMFHMrcD86tTvDaxtcRxKzZz8gGWqjeqt3ZomRbBjhfnAqO70zUWt4IIpo0RBtYMSc+9YWV9zZSlbRFXUdVhuHUQWclwxI3AckVfhtb5NRSbzo0s9n+pxls/8A66a2l2ls6T7WiEfzMY8BWIou9WWa2P2K3edweBHkkVpa+kdhRVtZbmnI2EOCM9gx4qB0aSJFZgpH3tq7h9OayL+81CzsheSQ788GIjkc9/SrfhO+udTspbi5jVSHwuOmMD86XI4rmKU1KXKTvYWjXH2oqWlGMbiSAfYdqkLsScgAdsHmrZ8syeVwHK7gPaolCTIGCEdR79aj2l9y+WxSeMTSOjTuCSCFD4K4pLoyJNFn502NuAPLdOg79KuvbqwwDio5IZwFVCQB046VammLlZCUa5tF8uSe2zhhxhl9uasLJ5LrIJWyMYIODVCVrtLsowJi2ZGB1NOEm133cBj8oxz0FaJiudlc6gutaPNbrqNyt6EGEYYWUD+EYPX8qyNPbUbNkSR3aPOGNwh2qAPWshbpogpiUqw6EHkVPd6jNeQ+TeZkBIO7OGz9f8acexd7u/U6u5uPCe0m31SOafYGaIRMF3d1DHr3qrY6foDMJZJUiaQ5JDjg46e9Y9tZ6O2mXE0l1c+epURRRxjkH7xz2wKlludHt9FljNlIs5b9wZD97sT+VXfsJzl9oreJbCOzljEaoQ/zbgNoYVzupRxShQq845PrXZ3skGraRZp5+XRuVwAVAX17964nX4fscyMh8zzclSuduOKIy0Ma3foZ8sBhZFVsr6Z/rULsyuVJX2x6elPZ23DcWx1warTPH5uNwPGeCOnvWbfMzjbIpXG7qOO+M0FTgD5R9OKRpFVWXYrZ/lUJMyKNkmPQ7eg9KuKJLILFBuYP7GokihWRmXIfHJH9KgKusbMDk/ex0GfSnW4keHcwCE8kDqKqwiypA53M3pmhpCZCoOCfvU2EkIy7hnPc5oXnuysORjr9KVgJzLIvCqvy984JqVWkaPLnPsCDUAy3BfGO5xmkUYfcXdx69qhxGWQsTHhj9AeKdtJc/Nx2AqvDMvmCIAhs7f8AJqwsRcFTgEf3qyasNEbfK/y5zSbm5PlsD656U4q5H8Izwfao1jfbjcSMfnTVrANKYG7qSO2abI0Kn5WO73PSpXVuGHIx6Ux1GeY1JPBoERYZgRlWGODUbQZLZlQSAf5JqyEATOfqKhQRhmZSCG4z7U1IBs8EnymN1YfxKw4NM1GSR4R5LBGH3W4x9KeZFhO5W3DJzznFV7u7spkEhjL7Tzt6ito3b2EyC3hnbJkO0Y/i61LllXy3IA6c9/8AGmmaF8CZZEJHy8HkU2CZWPm+U7AEgDJ4rR3ELMJhLEse0/NnpgCrbNKzBpGJHfA7VVnmwR83yEcAD9KVMxrkoc453cmpbegCXUywldqZ+baEIxmpY/8AWgbhnspPIqJpN5U4Tg55pk20yGUxtvxtJB6+hrSm7SVhGhRUatwM06voU9CBw6UU3vSg8VSYWFqeOf5dpqvQamVmVGVhl5CsinjisRY5rKfIy8XUD+7W6T+VQyIDXNVpqSLi0yGKTz2MkbK/Qk4xyO/NK0i4O5jntnt9arXds7IVhkZAeSAetWI/KQBmZRJgZGOT/jXm1aTiNoUKONuWPbBzineY8Y5UhvQjIpfMjcbyyEdtpqMvFEPn+6xwAfWsLXAb+8wdrgg9s4waGbYVBXfnAOO31pzwxuqsuEJPXPWnKnl/dPHfBobRIskjnAY8DoV71LmPG9TkdCM5qCQb1I7eh/rUKI0bsyRlYyDuQc8+opWQ0y1DGik7QUJ6kHg0P+9OAyHrnnBpDteMYYxnt7UxYhCWZYwz9fqaBk33CM/qadubHVMjofSqkkwcgTDYw+brxUbXqpkbztHbNHI2JGi7NgNhmHqKw9VaOSQOkmB2B4walk1JF+6+M+9Vbu8t5fvbWb1Fa04NMGZs7dc8n2qqW+XnPtUlyx3fKcr7VAx9P1rsiiBxbjHegMxHI4poB3Z7elKSc8VQDxI+PalDdw2KjOc/1pM7ulILluC4ZSPmIArRhvmZdrMM+tYo2nqCPpUisqj/ABqJRTGb8Fw+0jeVbtnoaux3KqoByePWubS6XADLux74p/2sH5eQo6D0rF0rjOje4DONhUj0JqT7QvIJCjHfFcubn+6Np9uKT7U3QufzqfYAdG1yrN+8wpBwCCOaiaSMEmOTB7elc+0/JOWP40LcbO5/Gq9kO5uySGRSTIN4HHPGajsmnlQM8nHQgj+VY32x+u41JHqEqnpn61fs3bQLnSL8oyAD9TR/an2f5A5X1wawG1J2XGSPpUL3W45bk1mqN9wbPaTHBGjNbwxxtyQQuOazJr+VrN1lIZgcEjgAVZCzLAVjJL87ST1qGOyvrhZVufJ2MvCr1zXAkludsuZ7FLSbpZb4qtknHPmAdPxrYEUQufO2hZG9T1rE02OdZ5bS4cgLnaEbuPetZI5bmVZmCBUG0p3B+tXNWYqbdicJdzSSxSLshK4V1bmn29mtvZ/ZyzOnUl2yaZpN1eXM8iTWyxRr90hgc1Pq1ndXUHl28qxn1NZSbvY36XRFchp4Ght7lInbhWHOPwqjc6XaRWskk1ot3KQN7fxMfp2quui3FteRzXN8ZDGdyqgIz9TUv9uXD6k9jb26ySDrjA/nTTf2WY3v8SMz7Vp0TrFYwuZU5AQMQDV2zTxBcajBKqmG3BG8u2Mj6deldPDbQfZfnhWKRh82zHB+tSpsVQCSSOM0OsuiLVDXVlO9tJLh0aGUx44brzVobgioOQBjJ61JbnLuFzjdyT/SnNgklee1Y87eh0KKWpnSyN9qWNV3qfv4I4qhc2Nwt8skNnbsm7JGMH6mtK6szNKnlzGDacnavWnXV4lvcxW+wvJJ90dP1p81tjKUb7la7kuoLqNnlhitOhz97NWbi4jigE4+ZDjkc9ameGO6G2e3VkHIDYPNVNasvN08Q28i2+0jB28AfQUrp2G00m0V7vSLa4vBcSQPKWGSxchV9sVoqqqAoUgAcCodGjlhs1jln89h/EBgUXt7FHazSbipT5SQucGi7egkklcr6zY3l5sW0vPswUc/LnNWrS0aG3RZW8yRQAX/ALxrP0dJUhMs149xvO4ZGBirs13tGcU2nsONviaHCKCN2kWJFY9SBgmoLuC0kljmunyiE/I3Kkmq01xNMFMWEOec+lUNR8ybEErZjznAHOe2KuMH3InNJbGzdX1rbhWgjTzGACNjj6ZqxZXa3kZcK6Ybb83Fc5ZJCIzbydVYY2k9B71emn8mOFoXJMZ5U9CDUyprZCjVlu9jb+bPJ/GsS+0G9vblmk1SRYWP3FXtVix1CSZ2EiYGeD6irk9wY7eSZRnapIGaj36b0NfdmtStYaYltcBpJpJ9n3A/8J9a0QWJLMMc+tUPDd5JqED3E0ahg2Bgdquu7tPtWEsucFiwqZNuVpDjblujLu9WR7ryY4hKBwCoJ5o09b2wjJ+xBjK/CI2do9/StV1SFSIY0z9MCnHadhbII7A8VTqq3KloJQ1u2Z8tvfS35MskH2RjzHjJoltbiGceRPHbWi4wijn/ACa0R0JX5sZwBxVe+kjDIkmQVIk9uDUqcr6BKKsJhWvhKZSpZAoT1HrU6SbiwEbjacZI61D8jT+eO6hee1D3DeWGAC5x+VDQJjpLhUuI4cHfICRxwMVLvK5ySfoKpSXMe8OQcgYyPeni5DMMZo5H2HcdK8hmyhQxBTuGDu3e1cHeXOtG+fdZ3bNuIAVCePXNd09yo47/AEqO4mDxgL1NbUny7oyqQ5+pmWZuvsMLXEOyVslgWHy+mavW0D3EyRJIoZiFGT1NZ2r/AGqOxaS1Xc6kcAgfzq5p0D+Rb3EgCy4ViCcgGtrO1wi9bGzqui3mhxRyakI4kl5Ubgc1h3kM11/pG9pIhwgdsgH2FbuqarNqUiNrUQuBbHZDEAPmXvk1eW50K601Y7e1MU0G392y5AJPbtQtAfvOxi6NoV79rt2mWaO3wWLMTz7D3rJ8XRm1vI2kVkjfPlq3BAFXvG188NuLeO6lXdMCQCQAAOnX/CuYvLl7ySSO4ZpcEFd5Jxx607X1ZlVaScSGXafmXIz+VRqo+UjDD6UrLtyBkdhzSOdqhQvGOajRHIRsV2ktsC9yTxVdmLDzFYgZ6gckVKy54YKy91IzSqoL5ZeewB4p8wEZYMvCMhPIwKWPltygnjHGakTdISV5HTB9KfEpbJUYLHJHbijmFYakYkznGF681GwGeGLDsFNWnClSPzB7UJAZBncM+3Sp5x2KytIzZ5VR1x0NPLBX+Xn69vxqaWPCqFCnPXtUUyqmDztI70c6YEjbgB5jeWSOB1pQpYgvJwB27iq27MSkncueM9ae8h2DG4D69KTQFhlCIWDlvfvUkbKy5DVR3MX2r3H5VPHhR935h96olGwErcVE+1X5xg9wafE0jghuFx35zSPbrtBOBjkVKfcZFuVYwqru9OearyQxsB8oU5zleasHasq+WGG7POetRSM8MpUKCCelaR8hDJ0OCke1lbkg8YPtTLTIzmIDPynI4z60ydxDufqc4C470n2qX7wwo4yvpmttbCJrgqjp5iKTng+lIQoHy9G9CDUTQsqqu7IY5/8A102VbiKRtnlqGxk/4UJLuIa0ab98nyqByc9PepDDuQMsvHrjnHrTFjk8p2kYbs9h2piwtEd25jk8AHt6UxCeUgO9m8wjkN60jbjtVk2hzxyD+FSxKH+6xwv6VWRZ1uwrNHjHIAOa6KC5ppDL46U6mrSivcIFBpc02imFh26jNNozQApNNNBpDUgMYVmaha7mEi5yDnFahqN1zWc4cyLjIoR3MaKu6AYY4ZVH609rqzZAjuGxghm4OfpUzQqe1Vp7VW5GPxrilh2i9GWWnhkyoJJ6ihrxGiK78MvQgdazzbtnOSCOhDVDO0kbFw3X7wIyDisfYoHE0I7hi4+6QfTtRJdeWCzHaPQ1im8kjc4UbT29Kgnu2k+VsgHpk5xVKhczZrS6o6ptQjbVOTUZWz85/Os8Pkld2fqKa3zLn+VaKmkK7LzzPJyzZ/Go/NboWIP1qumdvJNMb5jndj8KdgJ2kz94j8KjypJOBUYJz9KUkbuuKdgHZzxSMMc01m54pAck1SQh2f8AIo3DHvTfmzxSHGdp60wHg/nSkcjrmm7ulKPxpAKOKCcdf50pagjNACB6UNnvmmnigkAd/wAKQx+c+1ITSP220gyTRYB273ozSYozTsMDTfxIp2eKD9KAEyfWjLUu33ppX1NAX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xmlns="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CCA22-6AF5-94D8-A84E-2DA90506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Pontal &amp; </a:t>
            </a:r>
            <a:r>
              <a:rPr lang="pt-BR" dirty="0" err="1" smtClean="0"/>
              <a:t>Region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Media</a:t>
            </a:r>
            <a:endParaRPr lang="en-US" dirty="0"/>
          </a:p>
        </p:txBody>
      </p:sp>
      <p:pic>
        <p:nvPicPr>
          <p:cNvPr id="2050" name="Picture 2" descr="Papel de Parede Folhas 3D de Costela de Adão - Loja Parede de Papel">
            <a:extLst>
              <a:ext uri="{FF2B5EF4-FFF2-40B4-BE49-F238E27FC236}">
                <a16:creationId xmlns:a16="http://schemas.microsoft.com/office/drawing/2014/main" xmlns="" id="{0AA4FE3D-9DA4-9FFB-1B13-37A803F3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63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7E2C6-703E-175B-99A7-0528D6B8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700" dirty="0" err="1" smtClean="0"/>
              <a:t>Acelera</a:t>
            </a:r>
            <a:r>
              <a:rPr lang="en-US" sz="1700" dirty="0" smtClean="0"/>
              <a:t> Sergipe plans to invest in the redevelopment of the </a:t>
            </a:r>
            <a:r>
              <a:rPr lang="en-US" sz="1700" dirty="0" err="1" smtClean="0"/>
              <a:t>Povoado</a:t>
            </a:r>
            <a:r>
              <a:rPr lang="en-US" sz="1700" dirty="0" smtClean="0"/>
              <a:t> </a:t>
            </a:r>
            <a:r>
              <a:rPr lang="en-US" sz="1700" dirty="0" err="1" smtClean="0"/>
              <a:t>Pontal</a:t>
            </a:r>
            <a:r>
              <a:rPr lang="en-US" sz="1700" dirty="0" smtClean="0"/>
              <a:t> waterfront, a strategic project to attract major investments such as restaurants, bars and accommodation in the tourist </a:t>
            </a:r>
            <a:r>
              <a:rPr lang="en-US" sz="1700" dirty="0" smtClean="0"/>
              <a:t>region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/>
              <a:t>Implementation of Sergipe's largest Beach Club on </a:t>
            </a:r>
            <a:r>
              <a:rPr lang="en-US" sz="1700" dirty="0" err="1" smtClean="0"/>
              <a:t>Mosqueiro</a:t>
            </a:r>
            <a:r>
              <a:rPr lang="en-US" sz="1700" dirty="0" smtClean="0"/>
              <a:t> </a:t>
            </a:r>
            <a:r>
              <a:rPr lang="en-US" sz="1700" dirty="0" smtClean="0"/>
              <a:t>Beach </a:t>
            </a:r>
            <a:r>
              <a:rPr lang="en-US" sz="1700" dirty="0" smtClean="0"/>
              <a:t>in Aracaju. 1h20 from the </a:t>
            </a:r>
            <a:r>
              <a:rPr lang="en-US" sz="1700" dirty="0" smtClean="0"/>
              <a:t>site.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/>
              <a:t>Business group announces BRL 300 million investment in hotel development on </a:t>
            </a:r>
            <a:r>
              <a:rPr lang="en-US" sz="1700" dirty="0" err="1" smtClean="0"/>
              <a:t>Mosqueiro</a:t>
            </a:r>
            <a:r>
              <a:rPr lang="en-US" sz="1700" dirty="0" smtClean="0"/>
              <a:t> Beach in </a:t>
            </a:r>
            <a:r>
              <a:rPr lang="en-US" sz="1700" dirty="0" smtClean="0"/>
              <a:t>Aracaju.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4374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xmlns="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CCA22-6AF5-94D8-A84E-2DA90506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Pontal &amp; </a:t>
            </a:r>
            <a:r>
              <a:rPr lang="pt-BR" dirty="0" err="1" smtClean="0"/>
              <a:t>Region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Media</a:t>
            </a:r>
            <a:endParaRPr lang="en-US" dirty="0"/>
          </a:p>
        </p:txBody>
      </p:sp>
      <p:pic>
        <p:nvPicPr>
          <p:cNvPr id="2050" name="Picture 2" descr="Papel de Parede Folhas 3D de Costela de Adão - Loja Parede de Papel">
            <a:extLst>
              <a:ext uri="{FF2B5EF4-FFF2-40B4-BE49-F238E27FC236}">
                <a16:creationId xmlns:a16="http://schemas.microsoft.com/office/drawing/2014/main" xmlns="" id="{0AA4FE3D-9DA4-9FFB-1B13-37A803F3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63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7E2C6-703E-175B-99A7-0528D6B8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279" y="2194102"/>
            <a:ext cx="4511651" cy="390858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1700" dirty="0" smtClean="0"/>
              <a:t>Public Security shows record reductions in homicides and robberies in Sergipe. Among neighboring states, Sergipe has the best </a:t>
            </a:r>
            <a:r>
              <a:rPr lang="en-US" sz="1700" dirty="0" smtClean="0"/>
              <a:t>security.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t-BR" sz="1700" dirty="0" err="1" smtClean="0"/>
              <a:t>Medium</a:t>
            </a:r>
            <a:r>
              <a:rPr lang="pt-BR" sz="1700" dirty="0" smtClean="0"/>
              <a:t> </a:t>
            </a:r>
            <a:r>
              <a:rPr lang="pt-BR" sz="1700" dirty="0" err="1" smtClean="0"/>
              <a:t>and</a:t>
            </a:r>
            <a:r>
              <a:rPr lang="pt-BR" sz="1700" dirty="0" smtClean="0"/>
              <a:t> </a:t>
            </a:r>
            <a:r>
              <a:rPr lang="pt-BR" sz="1700" dirty="0" err="1" smtClean="0"/>
              <a:t>high</a:t>
            </a:r>
            <a:r>
              <a:rPr lang="pt-BR" sz="1700" dirty="0" smtClean="0"/>
              <a:t> standard </a:t>
            </a:r>
            <a:r>
              <a:rPr lang="pt-BR" sz="1700" dirty="0" err="1" smtClean="0"/>
              <a:t>condominiums</a:t>
            </a:r>
            <a:r>
              <a:rPr lang="pt-BR" sz="1700" dirty="0" smtClean="0"/>
              <a:t> are </a:t>
            </a:r>
            <a:r>
              <a:rPr lang="pt-BR" sz="1700" dirty="0" err="1" smtClean="0"/>
              <a:t>springing</a:t>
            </a:r>
            <a:r>
              <a:rPr lang="pt-BR" sz="1700" dirty="0" smtClean="0"/>
              <a:t> </a:t>
            </a:r>
            <a:r>
              <a:rPr lang="pt-BR" sz="1700" dirty="0" err="1" smtClean="0"/>
              <a:t>up</a:t>
            </a:r>
            <a:r>
              <a:rPr lang="pt-BR" sz="1700" dirty="0" smtClean="0"/>
              <a:t> in </a:t>
            </a:r>
            <a:r>
              <a:rPr lang="pt-BR" sz="1700" dirty="0" err="1" smtClean="0"/>
              <a:t>the</a:t>
            </a:r>
            <a:r>
              <a:rPr lang="pt-BR" sz="1700" dirty="0" smtClean="0"/>
              <a:t> Mangue Seco </a:t>
            </a:r>
            <a:r>
              <a:rPr lang="pt-BR" sz="1700" dirty="0" err="1" smtClean="0"/>
              <a:t>Complex</a:t>
            </a:r>
            <a:r>
              <a:rPr lang="pt-BR" sz="1700" dirty="0" smtClean="0"/>
              <a:t> (Pontal Eco </a:t>
            </a:r>
            <a:r>
              <a:rPr lang="pt-BR" sz="1700" dirty="0" err="1" smtClean="0"/>
              <a:t>Residence</a:t>
            </a:r>
            <a:r>
              <a:rPr lang="pt-BR" sz="1700" dirty="0" smtClean="0"/>
              <a:t>, Maldivas Baianas, Estações Hoteleira </a:t>
            </a:r>
            <a:r>
              <a:rPr lang="pt-BR" sz="1700" dirty="0" err="1" smtClean="0"/>
              <a:t>with</a:t>
            </a:r>
            <a:r>
              <a:rPr lang="pt-BR" sz="1700" dirty="0" smtClean="0"/>
              <a:t> </a:t>
            </a:r>
            <a:r>
              <a:rPr lang="pt-BR" sz="1700" dirty="0" err="1" smtClean="0"/>
              <a:t>Multiproperty</a:t>
            </a:r>
            <a:r>
              <a:rPr lang="pt-BR" sz="1700" dirty="0" smtClean="0"/>
              <a:t>). Porto Belo </a:t>
            </a:r>
            <a:r>
              <a:rPr lang="pt-BR" sz="1700" dirty="0" err="1" smtClean="0"/>
              <a:t>Condominium</a:t>
            </a:r>
            <a:r>
              <a:rPr lang="pt-BR" sz="1700" dirty="0" smtClean="0"/>
              <a:t> </a:t>
            </a:r>
            <a:r>
              <a:rPr lang="pt-BR" sz="1700" dirty="0" err="1" smtClean="0"/>
              <a:t>with</a:t>
            </a:r>
            <a:r>
              <a:rPr lang="pt-BR" sz="1700" dirty="0" smtClean="0"/>
              <a:t> 500K </a:t>
            </a:r>
            <a:r>
              <a:rPr lang="pt-BR" sz="1700" dirty="0" err="1" smtClean="0"/>
              <a:t>plots</a:t>
            </a:r>
            <a:r>
              <a:rPr lang="pt-BR" sz="1700" dirty="0" smtClean="0"/>
              <a:t> </a:t>
            </a:r>
            <a:r>
              <a:rPr lang="pt-BR" sz="1700" dirty="0" err="1" smtClean="0"/>
              <a:t>and</a:t>
            </a:r>
            <a:r>
              <a:rPr lang="pt-BR" sz="1700" dirty="0" smtClean="0"/>
              <a:t> 1.5 Mi </a:t>
            </a:r>
            <a:r>
              <a:rPr lang="pt-BR" sz="1700" dirty="0" err="1" smtClean="0"/>
              <a:t>houses</a:t>
            </a:r>
            <a:r>
              <a:rPr lang="pt-BR" sz="1700" dirty="0" smtClean="0"/>
              <a:t>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sz="1700" dirty="0" smtClean="0"/>
              <a:t>Executives from Green Energy Park, one of the largest vertically integrated renewable energy companies, visited the governor of Sergipe, </a:t>
            </a:r>
            <a:r>
              <a:rPr lang="en-US" sz="1700" dirty="0" err="1" smtClean="0"/>
              <a:t>Fábio</a:t>
            </a:r>
            <a:r>
              <a:rPr lang="en-US" sz="1700" dirty="0" smtClean="0"/>
              <a:t> </a:t>
            </a:r>
            <a:r>
              <a:rPr lang="en-US" sz="1700" dirty="0" err="1" smtClean="0"/>
              <a:t>Mitidieri</a:t>
            </a:r>
            <a:r>
              <a:rPr lang="en-US" sz="1700" dirty="0" smtClean="0"/>
              <a:t>, and presented investment possibilities in the state.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23752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A0B114-C3BC-CDF0-C02B-159DAD5CF5F6}"/>
              </a:ext>
            </a:extLst>
          </p:cNvPr>
          <p:cNvGrpSpPr/>
          <p:nvPr/>
        </p:nvGrpSpPr>
        <p:grpSpPr>
          <a:xfrm>
            <a:off x="0" y="0"/>
            <a:ext cx="12192000" cy="1690688"/>
            <a:chOff x="0" y="0"/>
            <a:chExt cx="12192000" cy="16906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8288924-7338-BB55-2694-4BC58E16B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11111" b="75347"/>
            <a:stretch/>
          </p:blipFill>
          <p:spPr>
            <a:xfrm>
              <a:off x="0" y="0"/>
              <a:ext cx="6096000" cy="16906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17D9320-1782-F3AC-F5B9-6EAF6E23B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6847" t="39570" r="4265" b="35777"/>
            <a:stretch/>
          </p:blipFill>
          <p:spPr>
            <a:xfrm>
              <a:off x="6096000" y="0"/>
              <a:ext cx="6096000" cy="16906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A9412-C4E2-6694-1128-CB2BBCCF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Public</a:t>
            </a:r>
            <a:r>
              <a:rPr lang="pt-BR" dirty="0" smtClean="0">
                <a:solidFill>
                  <a:schemeClr val="bg1"/>
                </a:solidFill>
              </a:rPr>
              <a:t>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53CEA-E9B4-A6C4-1FA1-E5E98B19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https://www.se.gov.br/noticias/desenvolvimento/governo_de_sergipe_lanca_programa_inedito_de_investimentos_estruturantes_para_alavancar_o_desenvolvimento_regional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https://www.capitaldoagreste.com.br/implantacao-do-maior-beach-club-de-sergipe-sera-iniciada-no-mes-de-novembro/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https://www.se.gov.br/noticias/governo/grupo_empresarial_anuncia_investimentos_de_r_300_milhoes_na_construcao_de_empreendimento_hoteleiro_em_sergipe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6"/>
              </a:rPr>
              <a:t>https://www.se.gov.br/noticias/governo/seguranca_publica_apresenta_reducoes_de_homicidios_e_latrocinios_de_serie_historica_registrada_em_sergipe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7"/>
              </a:rPr>
              <a:t>https://pontualurbanizadora.com.br/</a:t>
            </a:r>
            <a:r>
              <a:rPr lang="en-US" dirty="0"/>
              <a:t> &amp; </a:t>
            </a:r>
            <a:r>
              <a:rPr lang="en-US" dirty="0">
                <a:hlinkClick r:id="rId8"/>
              </a:rPr>
              <a:t>https://www.maimob.com.br/lancamentos/belleville-litoral-sul-12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9"/>
              </a:rPr>
              <a:t>https://revistanordeste.com.br/sergipe-na-pauta-da-green-energy-park-para-futuras-parcerias/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426</Words>
  <Application>Microsoft Office PowerPoint</Application>
  <PresentationFormat>Personalizar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Office Theme</vt:lpstr>
      <vt:lpstr>Teaser for Investiment Villas Real Pontal</vt:lpstr>
      <vt:lpstr>The Plot</vt:lpstr>
      <vt:lpstr>The Location</vt:lpstr>
      <vt:lpstr>Project Option</vt:lpstr>
      <vt:lpstr>Ecoturism</vt:lpstr>
      <vt:lpstr>Slide 6</vt:lpstr>
      <vt:lpstr>Pontal &amp; Region in the Media</vt:lpstr>
      <vt:lpstr>Pontal &amp; Region in the Media</vt:lpstr>
      <vt:lpstr>Public Sources</vt:lpstr>
      <vt:lpstr>Contact 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Tese de Investimento Villas Real Pontal</dc:title>
  <dc:creator>Felipe Dantas</dc:creator>
  <cp:lastModifiedBy>SEDETEC</cp:lastModifiedBy>
  <cp:revision>13</cp:revision>
  <dcterms:created xsi:type="dcterms:W3CDTF">2024-04-08T22:47:35Z</dcterms:created>
  <dcterms:modified xsi:type="dcterms:W3CDTF">2025-05-06T13:12:17Z</dcterms:modified>
</cp:coreProperties>
</file>